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56" r:id="rId2"/>
    <p:sldId id="257" r:id="rId3"/>
    <p:sldId id="258" r:id="rId4"/>
  </p:sldIdLst>
  <p:sldSz cx="6858000" cy="9144000" type="letter"/>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FFCC"/>
    <a:srgbClr val="669E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40" d="100"/>
          <a:sy n="140" d="100"/>
        </p:scale>
        <p:origin x="-510" y="411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C5953D83-7053-43AF-AEBC-8BA7042FB2CA}" type="datetimeFigureOut">
              <a:rPr lang="es-MX" smtClean="0"/>
              <a:t>08/01/2018</a:t>
            </a:fld>
            <a:endParaRPr lang="es-MX"/>
          </a:p>
        </p:txBody>
      </p:sp>
      <p:sp>
        <p:nvSpPr>
          <p:cNvPr id="4" name="Marcador de imagen de diapositiva 3"/>
          <p:cNvSpPr>
            <a:spLocks noGrp="1" noRot="1" noChangeAspect="1"/>
          </p:cNvSpPr>
          <p:nvPr>
            <p:ph type="sldImg" idx="2"/>
          </p:nvPr>
        </p:nvSpPr>
        <p:spPr>
          <a:xfrm>
            <a:off x="3703638" y="857250"/>
            <a:ext cx="1736725" cy="2314575"/>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B37B26C5-167F-4786-9A3B-2F4B4D368620}" type="slidenum">
              <a:rPr lang="es-MX" smtClean="0"/>
              <a:t>‹Nº›</a:t>
            </a:fld>
            <a:endParaRPr lang="es-MX"/>
          </a:p>
        </p:txBody>
      </p:sp>
    </p:spTree>
    <p:extLst>
      <p:ext uri="{BB962C8B-B14F-4D97-AF65-F5344CB8AC3E}">
        <p14:creationId xmlns:p14="http://schemas.microsoft.com/office/powerpoint/2010/main" val="3680323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158AE19-958F-439A-82AC-C6B79E7A4343}" type="datetimeFigureOut">
              <a:rPr lang="es-MX" smtClean="0"/>
              <a:t>08/01/2018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B441CB2-F3BE-4342-9505-DA8ACEC18F64}" type="slidenum">
              <a:rPr lang="es-MX" smtClean="0"/>
              <a:t>‹Nº›</a:t>
            </a:fld>
            <a:endParaRPr lang="es-MX"/>
          </a:p>
        </p:txBody>
      </p:sp>
    </p:spTree>
    <p:extLst>
      <p:ext uri="{BB962C8B-B14F-4D97-AF65-F5344CB8AC3E}">
        <p14:creationId xmlns:p14="http://schemas.microsoft.com/office/powerpoint/2010/main" val="1990003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158AE19-958F-439A-82AC-C6B79E7A4343}" type="datetimeFigureOut">
              <a:rPr lang="es-MX" smtClean="0"/>
              <a:t>08/01/2018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B441CB2-F3BE-4342-9505-DA8ACEC18F64}" type="slidenum">
              <a:rPr lang="es-MX" smtClean="0"/>
              <a:t>‹Nº›</a:t>
            </a:fld>
            <a:endParaRPr lang="es-MX"/>
          </a:p>
        </p:txBody>
      </p:sp>
    </p:spTree>
    <p:extLst>
      <p:ext uri="{BB962C8B-B14F-4D97-AF65-F5344CB8AC3E}">
        <p14:creationId xmlns:p14="http://schemas.microsoft.com/office/powerpoint/2010/main" val="3234377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158AE19-958F-439A-82AC-C6B79E7A4343}" type="datetimeFigureOut">
              <a:rPr lang="es-MX" smtClean="0"/>
              <a:t>08/01/2018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B441CB2-F3BE-4342-9505-DA8ACEC18F64}" type="slidenum">
              <a:rPr lang="es-MX" smtClean="0"/>
              <a:t>‹Nº›</a:t>
            </a:fld>
            <a:endParaRPr lang="es-MX"/>
          </a:p>
        </p:txBody>
      </p:sp>
    </p:spTree>
    <p:extLst>
      <p:ext uri="{BB962C8B-B14F-4D97-AF65-F5344CB8AC3E}">
        <p14:creationId xmlns:p14="http://schemas.microsoft.com/office/powerpoint/2010/main" val="2576450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158AE19-958F-439A-82AC-C6B79E7A4343}" type="datetimeFigureOut">
              <a:rPr lang="es-MX" smtClean="0"/>
              <a:t>08/01/2018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B441CB2-F3BE-4342-9505-DA8ACEC18F64}" type="slidenum">
              <a:rPr lang="es-MX" smtClean="0"/>
              <a:t>‹Nº›</a:t>
            </a:fld>
            <a:endParaRPr lang="es-MX"/>
          </a:p>
        </p:txBody>
      </p:sp>
    </p:spTree>
    <p:extLst>
      <p:ext uri="{BB962C8B-B14F-4D97-AF65-F5344CB8AC3E}">
        <p14:creationId xmlns:p14="http://schemas.microsoft.com/office/powerpoint/2010/main" val="2422387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8158AE19-958F-439A-82AC-C6B79E7A4343}" type="datetimeFigureOut">
              <a:rPr lang="es-MX" smtClean="0"/>
              <a:t>08/01/2018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B441CB2-F3BE-4342-9505-DA8ACEC18F64}" type="slidenum">
              <a:rPr lang="es-MX" smtClean="0"/>
              <a:t>‹Nº›</a:t>
            </a:fld>
            <a:endParaRPr lang="es-MX"/>
          </a:p>
        </p:txBody>
      </p:sp>
    </p:spTree>
    <p:extLst>
      <p:ext uri="{BB962C8B-B14F-4D97-AF65-F5344CB8AC3E}">
        <p14:creationId xmlns:p14="http://schemas.microsoft.com/office/powerpoint/2010/main" val="4258827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158AE19-958F-439A-82AC-C6B79E7A4343}" type="datetimeFigureOut">
              <a:rPr lang="es-MX" smtClean="0"/>
              <a:t>08/01/2018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B441CB2-F3BE-4342-9505-DA8ACEC18F64}" type="slidenum">
              <a:rPr lang="es-MX" smtClean="0"/>
              <a:t>‹Nº›</a:t>
            </a:fld>
            <a:endParaRPr lang="es-MX"/>
          </a:p>
        </p:txBody>
      </p:sp>
    </p:spTree>
    <p:extLst>
      <p:ext uri="{BB962C8B-B14F-4D97-AF65-F5344CB8AC3E}">
        <p14:creationId xmlns:p14="http://schemas.microsoft.com/office/powerpoint/2010/main" val="3459428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158AE19-958F-439A-82AC-C6B79E7A4343}" type="datetimeFigureOut">
              <a:rPr lang="es-MX" smtClean="0"/>
              <a:t>08/01/2018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B441CB2-F3BE-4342-9505-DA8ACEC18F64}" type="slidenum">
              <a:rPr lang="es-MX" smtClean="0"/>
              <a:t>‹Nº›</a:t>
            </a:fld>
            <a:endParaRPr lang="es-MX"/>
          </a:p>
        </p:txBody>
      </p:sp>
    </p:spTree>
    <p:extLst>
      <p:ext uri="{BB962C8B-B14F-4D97-AF65-F5344CB8AC3E}">
        <p14:creationId xmlns:p14="http://schemas.microsoft.com/office/powerpoint/2010/main" val="574335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158AE19-958F-439A-82AC-C6B79E7A4343}" type="datetimeFigureOut">
              <a:rPr lang="es-MX" smtClean="0"/>
              <a:t>08/01/2018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B441CB2-F3BE-4342-9505-DA8ACEC18F64}" type="slidenum">
              <a:rPr lang="es-MX" smtClean="0"/>
              <a:t>‹Nº›</a:t>
            </a:fld>
            <a:endParaRPr lang="es-MX"/>
          </a:p>
        </p:txBody>
      </p:sp>
    </p:spTree>
    <p:extLst>
      <p:ext uri="{BB962C8B-B14F-4D97-AF65-F5344CB8AC3E}">
        <p14:creationId xmlns:p14="http://schemas.microsoft.com/office/powerpoint/2010/main" val="362821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58AE19-958F-439A-82AC-C6B79E7A4343}" type="datetimeFigureOut">
              <a:rPr lang="es-MX" smtClean="0"/>
              <a:t>08/01/2018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B441CB2-F3BE-4342-9505-DA8ACEC18F64}" type="slidenum">
              <a:rPr lang="es-MX" smtClean="0"/>
              <a:t>‹Nº›</a:t>
            </a:fld>
            <a:endParaRPr lang="es-MX"/>
          </a:p>
        </p:txBody>
      </p:sp>
    </p:spTree>
    <p:extLst>
      <p:ext uri="{BB962C8B-B14F-4D97-AF65-F5344CB8AC3E}">
        <p14:creationId xmlns:p14="http://schemas.microsoft.com/office/powerpoint/2010/main" val="2126974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los estilos de texto del patrón</a:t>
            </a:r>
          </a:p>
        </p:txBody>
      </p:sp>
      <p:sp>
        <p:nvSpPr>
          <p:cNvPr id="5" name="Date Placeholder 4"/>
          <p:cNvSpPr>
            <a:spLocks noGrp="1"/>
          </p:cNvSpPr>
          <p:nvPr>
            <p:ph type="dt" sz="half" idx="10"/>
          </p:nvPr>
        </p:nvSpPr>
        <p:spPr/>
        <p:txBody>
          <a:bodyPr/>
          <a:lstStyle/>
          <a:p>
            <a:fld id="{8158AE19-958F-439A-82AC-C6B79E7A4343}" type="datetimeFigureOut">
              <a:rPr lang="es-MX" smtClean="0"/>
              <a:t>08/01/2018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B441CB2-F3BE-4342-9505-DA8ACEC18F64}" type="slidenum">
              <a:rPr lang="es-MX" smtClean="0"/>
              <a:t>‹Nº›</a:t>
            </a:fld>
            <a:endParaRPr lang="es-MX"/>
          </a:p>
        </p:txBody>
      </p:sp>
    </p:spTree>
    <p:extLst>
      <p:ext uri="{BB962C8B-B14F-4D97-AF65-F5344CB8AC3E}">
        <p14:creationId xmlns:p14="http://schemas.microsoft.com/office/powerpoint/2010/main" val="3390269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los estilos de texto del patrón</a:t>
            </a:r>
          </a:p>
        </p:txBody>
      </p:sp>
      <p:sp>
        <p:nvSpPr>
          <p:cNvPr id="5" name="Date Placeholder 4"/>
          <p:cNvSpPr>
            <a:spLocks noGrp="1"/>
          </p:cNvSpPr>
          <p:nvPr>
            <p:ph type="dt" sz="half" idx="10"/>
          </p:nvPr>
        </p:nvSpPr>
        <p:spPr/>
        <p:txBody>
          <a:bodyPr/>
          <a:lstStyle/>
          <a:p>
            <a:fld id="{8158AE19-958F-439A-82AC-C6B79E7A4343}" type="datetimeFigureOut">
              <a:rPr lang="es-MX" smtClean="0"/>
              <a:t>08/01/2018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B441CB2-F3BE-4342-9505-DA8ACEC18F64}" type="slidenum">
              <a:rPr lang="es-MX" smtClean="0"/>
              <a:t>‹Nº›</a:t>
            </a:fld>
            <a:endParaRPr lang="es-MX"/>
          </a:p>
        </p:txBody>
      </p:sp>
    </p:spTree>
    <p:extLst>
      <p:ext uri="{BB962C8B-B14F-4D97-AF65-F5344CB8AC3E}">
        <p14:creationId xmlns:p14="http://schemas.microsoft.com/office/powerpoint/2010/main" val="2266223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8158AE19-958F-439A-82AC-C6B79E7A4343}" type="datetimeFigureOut">
              <a:rPr lang="es-MX" smtClean="0"/>
              <a:t>08/01/2018</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B441CB2-F3BE-4342-9505-DA8ACEC18F64}" type="slidenum">
              <a:rPr lang="es-MX" smtClean="0"/>
              <a:t>‹Nº›</a:t>
            </a:fld>
            <a:endParaRPr lang="es-MX"/>
          </a:p>
        </p:txBody>
      </p:sp>
    </p:spTree>
    <p:extLst>
      <p:ext uri="{BB962C8B-B14F-4D97-AF65-F5344CB8AC3E}">
        <p14:creationId xmlns:p14="http://schemas.microsoft.com/office/powerpoint/2010/main" val="14123425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xmlns="" id="{7C5AAC43-157C-485B-B4AA-214EEFF49124}"/>
              </a:ext>
            </a:extLst>
          </p:cNvPr>
          <p:cNvSpPr/>
          <p:nvPr/>
        </p:nvSpPr>
        <p:spPr>
          <a:xfrm>
            <a:off x="18595" y="63500"/>
            <a:ext cx="2101020" cy="633228"/>
          </a:xfrm>
          <a:prstGeom prst="rect">
            <a:avLst/>
          </a:prstGeom>
          <a:blipFill dpi="0" rotWithShape="1">
            <a:blip r:embed="rId2">
              <a:alphaModFix amt="41000"/>
            </a:blip>
            <a:srcRect/>
            <a:stretch>
              <a:fillRect l="-2193" b="-2432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CuadroTexto 4">
            <a:extLst>
              <a:ext uri="{FF2B5EF4-FFF2-40B4-BE49-F238E27FC236}">
                <a16:creationId xmlns:a16="http://schemas.microsoft.com/office/drawing/2014/main" xmlns="" id="{4CED6BCD-4D6B-4F30-BEEE-FA2571BA8FAB}"/>
              </a:ext>
            </a:extLst>
          </p:cNvPr>
          <p:cNvSpPr txBox="1"/>
          <p:nvPr/>
        </p:nvSpPr>
        <p:spPr>
          <a:xfrm>
            <a:off x="-157704" y="696728"/>
            <a:ext cx="2407534" cy="200055"/>
          </a:xfrm>
          <a:prstGeom prst="rect">
            <a:avLst/>
          </a:prstGeom>
          <a:noFill/>
        </p:spPr>
        <p:txBody>
          <a:bodyPr wrap="square" rtlCol="0">
            <a:spAutoFit/>
          </a:bodyPr>
          <a:lstStyle/>
          <a:p>
            <a:pPr algn="ctr"/>
            <a:r>
              <a:rPr lang="es-MX" sz="700" i="1" dirty="0">
                <a:solidFill>
                  <a:schemeClr val="tx1">
                    <a:lumMod val="50000"/>
                    <a:lumOff val="50000"/>
                  </a:schemeClr>
                </a:solidFill>
                <a:latin typeface="Franklin Gothic Book" panose="020B0503020102020204" pitchFamily="34" charset="0"/>
              </a:rPr>
              <a:t>Innovación e ingeniería en biotecnología ambiental</a:t>
            </a:r>
          </a:p>
        </p:txBody>
      </p:sp>
      <p:sp>
        <p:nvSpPr>
          <p:cNvPr id="10" name="Marcador de número de diapositiva 9">
            <a:extLst>
              <a:ext uri="{FF2B5EF4-FFF2-40B4-BE49-F238E27FC236}">
                <a16:creationId xmlns:a16="http://schemas.microsoft.com/office/drawing/2014/main" xmlns="" id="{96B40E35-10A2-40A7-8BF3-03BC66446F07}"/>
              </a:ext>
            </a:extLst>
          </p:cNvPr>
          <p:cNvSpPr>
            <a:spLocks noGrp="1"/>
          </p:cNvSpPr>
          <p:nvPr>
            <p:ph type="sldNum" sz="quarter" idx="12"/>
          </p:nvPr>
        </p:nvSpPr>
        <p:spPr/>
        <p:txBody>
          <a:bodyPr/>
          <a:lstStyle/>
          <a:p>
            <a:fld id="{3B441CB2-F3BE-4342-9505-DA8ACEC18F64}" type="slidenum">
              <a:rPr lang="es-MX" smtClean="0"/>
              <a:t>1</a:t>
            </a:fld>
            <a:endParaRPr lang="es-MX"/>
          </a:p>
        </p:txBody>
      </p:sp>
      <p:sp>
        <p:nvSpPr>
          <p:cNvPr id="11" name="CuadroTexto 10">
            <a:extLst>
              <a:ext uri="{FF2B5EF4-FFF2-40B4-BE49-F238E27FC236}">
                <a16:creationId xmlns:a16="http://schemas.microsoft.com/office/drawing/2014/main" xmlns="" id="{52CE00AA-B629-4537-A6F9-E0B938D66FE3}"/>
              </a:ext>
            </a:extLst>
          </p:cNvPr>
          <p:cNvSpPr txBox="1"/>
          <p:nvPr/>
        </p:nvSpPr>
        <p:spPr>
          <a:xfrm>
            <a:off x="2147776" y="1268530"/>
            <a:ext cx="4710224" cy="430887"/>
          </a:xfrm>
          <a:prstGeom prst="rect">
            <a:avLst/>
          </a:prstGeom>
          <a:noFill/>
        </p:spPr>
        <p:txBody>
          <a:bodyPr wrap="square" rtlCol="0">
            <a:spAutoFit/>
          </a:bodyPr>
          <a:lstStyle/>
          <a:p>
            <a:r>
              <a:rPr lang="es-MX" sz="2200" b="1" dirty="0">
                <a:solidFill>
                  <a:schemeClr val="accent6">
                    <a:lumMod val="75000"/>
                  </a:schemeClr>
                </a:solidFill>
              </a:rPr>
              <a:t>Certificaciones</a:t>
            </a:r>
          </a:p>
        </p:txBody>
      </p:sp>
      <p:sp>
        <p:nvSpPr>
          <p:cNvPr id="17" name="CuadroTexto 16">
            <a:extLst>
              <a:ext uri="{FF2B5EF4-FFF2-40B4-BE49-F238E27FC236}">
                <a16:creationId xmlns:a16="http://schemas.microsoft.com/office/drawing/2014/main" xmlns="" id="{50FDB6CA-B6AB-433D-A886-2412376224AE}"/>
              </a:ext>
            </a:extLst>
          </p:cNvPr>
          <p:cNvSpPr txBox="1"/>
          <p:nvPr/>
        </p:nvSpPr>
        <p:spPr>
          <a:xfrm>
            <a:off x="2147776" y="1953243"/>
            <a:ext cx="4710224" cy="1759456"/>
          </a:xfrm>
          <a:prstGeom prst="rect">
            <a:avLst/>
          </a:prstGeom>
          <a:noFill/>
        </p:spPr>
        <p:txBody>
          <a:bodyPr wrap="square" rtlCol="0">
            <a:spAutoFit/>
          </a:bodyPr>
          <a:lstStyle/>
          <a:p>
            <a:pPr algn="just">
              <a:lnSpc>
                <a:spcPts val="1000"/>
              </a:lnSpc>
            </a:pPr>
            <a:r>
              <a:rPr lang="es-MX" sz="800" dirty="0">
                <a:solidFill>
                  <a:schemeClr val="tx1">
                    <a:lumMod val="65000"/>
                    <a:lumOff val="35000"/>
                  </a:schemeClr>
                </a:solidFill>
                <a:latin typeface="Century Gothic" panose="020B0502020202020204" pitchFamily="34" charset="0"/>
              </a:rPr>
              <a:t>Los estándares de competencia (EC) son las definiciones de los conocimientos, habilidades, destrezas y actitudes requeridas, para que una persona realice cualquier actividad productiva, social o de gobierno, con un nivel de alto desempeño, definidos por los propios sectores. Los estándares de competencia que se han desarrollado en el país están registrados dentro del Sistema Nacional de Competencias que promueve el Consejo Nacional de Normalización y Certificación de Competencias Laborales (CONOCER). </a:t>
            </a:r>
          </a:p>
          <a:p>
            <a:pPr algn="just">
              <a:lnSpc>
                <a:spcPts val="1000"/>
              </a:lnSpc>
            </a:pPr>
            <a:endParaRPr lang="es-MX" sz="800" dirty="0">
              <a:solidFill>
                <a:schemeClr val="tx1">
                  <a:lumMod val="65000"/>
                  <a:lumOff val="35000"/>
                </a:schemeClr>
              </a:solidFill>
              <a:latin typeface="Century Gothic" panose="020B0502020202020204" pitchFamily="34" charset="0"/>
            </a:endParaRPr>
          </a:p>
          <a:p>
            <a:pPr algn="just">
              <a:lnSpc>
                <a:spcPts val="1000"/>
              </a:lnSpc>
            </a:pPr>
            <a:r>
              <a:rPr lang="es-MX" sz="800" dirty="0">
                <a:solidFill>
                  <a:schemeClr val="tx1">
                    <a:lumMod val="65000"/>
                    <a:lumOff val="35000"/>
                  </a:schemeClr>
                </a:solidFill>
                <a:latin typeface="Century Gothic" panose="020B0502020202020204" pitchFamily="34" charset="0"/>
              </a:rPr>
              <a:t>El CONOCER es una entidad paraestatal sectorizada en la Secretaría de Educación Pública que tiene un órgano de gobierno tripartita, que preside el Secretario de Educación Pública y que además cuenta con la participación de las Secretarías de Trabajo, Economía, entre otras por parte del gobierno federal; así como de diversos consejos empresariales y laborales como el CCE, COPARMEX, CONCAMIN, CROC, CTM y Congreso del trabajo.</a:t>
            </a:r>
          </a:p>
        </p:txBody>
      </p:sp>
      <p:grpSp>
        <p:nvGrpSpPr>
          <p:cNvPr id="229" name="Grupo 228">
            <a:extLst>
              <a:ext uri="{FF2B5EF4-FFF2-40B4-BE49-F238E27FC236}">
                <a16:creationId xmlns:a16="http://schemas.microsoft.com/office/drawing/2014/main" xmlns="" id="{A0694B27-CA3A-4BBA-94BC-5CFDF890F36F}"/>
              </a:ext>
            </a:extLst>
          </p:cNvPr>
          <p:cNvGrpSpPr/>
          <p:nvPr/>
        </p:nvGrpSpPr>
        <p:grpSpPr>
          <a:xfrm>
            <a:off x="2240445" y="-28148"/>
            <a:ext cx="4617555" cy="791197"/>
            <a:chOff x="2240445" y="-28148"/>
            <a:chExt cx="4617555" cy="791197"/>
          </a:xfrm>
        </p:grpSpPr>
        <p:sp>
          <p:nvSpPr>
            <p:cNvPr id="25" name="Rectángulo 24">
              <a:extLst>
                <a:ext uri="{FF2B5EF4-FFF2-40B4-BE49-F238E27FC236}">
                  <a16:creationId xmlns:a16="http://schemas.microsoft.com/office/drawing/2014/main" xmlns="" id="{FE78F0A9-194F-4B6D-AE89-C7054B528395}"/>
                </a:ext>
              </a:extLst>
            </p:cNvPr>
            <p:cNvSpPr/>
            <p:nvPr/>
          </p:nvSpPr>
          <p:spPr>
            <a:xfrm>
              <a:off x="6750000" y="-18196"/>
              <a:ext cx="108000" cy="10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6" name="Rectángulo 25">
              <a:extLst>
                <a:ext uri="{FF2B5EF4-FFF2-40B4-BE49-F238E27FC236}">
                  <a16:creationId xmlns:a16="http://schemas.microsoft.com/office/drawing/2014/main" xmlns="" id="{955609BC-E950-4027-AAF9-1B1A4DE55FE8}"/>
                </a:ext>
              </a:extLst>
            </p:cNvPr>
            <p:cNvSpPr/>
            <p:nvPr/>
          </p:nvSpPr>
          <p:spPr>
            <a:xfrm>
              <a:off x="6612950" y="-18196"/>
              <a:ext cx="108000" cy="10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8" name="Rectángulo 27">
              <a:extLst>
                <a:ext uri="{FF2B5EF4-FFF2-40B4-BE49-F238E27FC236}">
                  <a16:creationId xmlns:a16="http://schemas.microsoft.com/office/drawing/2014/main" xmlns="" id="{3CB942F3-0FFF-405B-AE3B-42CEC6EF95E8}"/>
                </a:ext>
              </a:extLst>
            </p:cNvPr>
            <p:cNvSpPr/>
            <p:nvPr/>
          </p:nvSpPr>
          <p:spPr>
            <a:xfrm>
              <a:off x="6338850" y="-18196"/>
              <a:ext cx="108000" cy="10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Rectángulo 28">
              <a:extLst>
                <a:ext uri="{FF2B5EF4-FFF2-40B4-BE49-F238E27FC236}">
                  <a16:creationId xmlns:a16="http://schemas.microsoft.com/office/drawing/2014/main" xmlns="" id="{C4D45085-25D2-48CF-940E-314B044EA644}"/>
                </a:ext>
              </a:extLst>
            </p:cNvPr>
            <p:cNvSpPr/>
            <p:nvPr/>
          </p:nvSpPr>
          <p:spPr>
            <a:xfrm>
              <a:off x="6201800" y="-18196"/>
              <a:ext cx="108000" cy="10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1" name="Rectángulo 30">
              <a:extLst>
                <a:ext uri="{FF2B5EF4-FFF2-40B4-BE49-F238E27FC236}">
                  <a16:creationId xmlns:a16="http://schemas.microsoft.com/office/drawing/2014/main" xmlns="" id="{CEA2CBCB-9F20-4E2E-8A90-665F9B64AE28}"/>
                </a:ext>
              </a:extLst>
            </p:cNvPr>
            <p:cNvSpPr/>
            <p:nvPr/>
          </p:nvSpPr>
          <p:spPr>
            <a:xfrm>
              <a:off x="5927700" y="-20684"/>
              <a:ext cx="108000" cy="10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2" name="Rectángulo 31">
              <a:extLst>
                <a:ext uri="{FF2B5EF4-FFF2-40B4-BE49-F238E27FC236}">
                  <a16:creationId xmlns:a16="http://schemas.microsoft.com/office/drawing/2014/main" xmlns="" id="{151E6A9B-9F8C-482D-B629-CAADFA33CA9B}"/>
                </a:ext>
              </a:extLst>
            </p:cNvPr>
            <p:cNvSpPr/>
            <p:nvPr/>
          </p:nvSpPr>
          <p:spPr>
            <a:xfrm>
              <a:off x="5790650" y="-20684"/>
              <a:ext cx="108000" cy="10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3" name="Rectángulo 32">
              <a:extLst>
                <a:ext uri="{FF2B5EF4-FFF2-40B4-BE49-F238E27FC236}">
                  <a16:creationId xmlns:a16="http://schemas.microsoft.com/office/drawing/2014/main" xmlns="" id="{3FD38A36-5A5A-4584-B3DD-325C4F8B970C}"/>
                </a:ext>
              </a:extLst>
            </p:cNvPr>
            <p:cNvSpPr/>
            <p:nvPr/>
          </p:nvSpPr>
          <p:spPr>
            <a:xfrm>
              <a:off x="5653600" y="-20684"/>
              <a:ext cx="108000" cy="10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5" name="Rectángulo 34">
              <a:extLst>
                <a:ext uri="{FF2B5EF4-FFF2-40B4-BE49-F238E27FC236}">
                  <a16:creationId xmlns:a16="http://schemas.microsoft.com/office/drawing/2014/main" xmlns="" id="{1F8797B2-D3FA-487B-80C7-CDC2C671D845}"/>
                </a:ext>
              </a:extLst>
            </p:cNvPr>
            <p:cNvSpPr/>
            <p:nvPr/>
          </p:nvSpPr>
          <p:spPr>
            <a:xfrm>
              <a:off x="5379500" y="-20684"/>
              <a:ext cx="108000" cy="10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6" name="Rectángulo 35">
              <a:extLst>
                <a:ext uri="{FF2B5EF4-FFF2-40B4-BE49-F238E27FC236}">
                  <a16:creationId xmlns:a16="http://schemas.microsoft.com/office/drawing/2014/main" xmlns="" id="{7490EFEF-E485-453F-AB9F-95A333581871}"/>
                </a:ext>
              </a:extLst>
            </p:cNvPr>
            <p:cNvSpPr/>
            <p:nvPr/>
          </p:nvSpPr>
          <p:spPr>
            <a:xfrm>
              <a:off x="5242450" y="-20684"/>
              <a:ext cx="108000" cy="10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8" name="Rectángulo 37">
              <a:extLst>
                <a:ext uri="{FF2B5EF4-FFF2-40B4-BE49-F238E27FC236}">
                  <a16:creationId xmlns:a16="http://schemas.microsoft.com/office/drawing/2014/main" xmlns="" id="{0F811AEF-92DA-4A0A-BD70-7EF047D88566}"/>
                </a:ext>
              </a:extLst>
            </p:cNvPr>
            <p:cNvSpPr/>
            <p:nvPr/>
          </p:nvSpPr>
          <p:spPr>
            <a:xfrm>
              <a:off x="4968350" y="-23172"/>
              <a:ext cx="108000" cy="10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9" name="Rectángulo 38">
              <a:extLst>
                <a:ext uri="{FF2B5EF4-FFF2-40B4-BE49-F238E27FC236}">
                  <a16:creationId xmlns:a16="http://schemas.microsoft.com/office/drawing/2014/main" xmlns="" id="{6484E2A2-8131-4C4A-AB93-0D6DE27A852F}"/>
                </a:ext>
              </a:extLst>
            </p:cNvPr>
            <p:cNvSpPr/>
            <p:nvPr/>
          </p:nvSpPr>
          <p:spPr>
            <a:xfrm>
              <a:off x="4831300" y="-23172"/>
              <a:ext cx="108000" cy="10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Rectángulo 39">
              <a:extLst>
                <a:ext uri="{FF2B5EF4-FFF2-40B4-BE49-F238E27FC236}">
                  <a16:creationId xmlns:a16="http://schemas.microsoft.com/office/drawing/2014/main" xmlns="" id="{A8E3680E-FADE-4132-9A61-15F04D6B094A}"/>
                </a:ext>
              </a:extLst>
            </p:cNvPr>
            <p:cNvSpPr/>
            <p:nvPr/>
          </p:nvSpPr>
          <p:spPr>
            <a:xfrm>
              <a:off x="4694250" y="-23172"/>
              <a:ext cx="108000" cy="10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2" name="Rectángulo 41">
              <a:extLst>
                <a:ext uri="{FF2B5EF4-FFF2-40B4-BE49-F238E27FC236}">
                  <a16:creationId xmlns:a16="http://schemas.microsoft.com/office/drawing/2014/main" xmlns="" id="{D399B43F-D633-4BD4-806E-1BC10E47DFD4}"/>
                </a:ext>
              </a:extLst>
            </p:cNvPr>
            <p:cNvSpPr/>
            <p:nvPr/>
          </p:nvSpPr>
          <p:spPr>
            <a:xfrm>
              <a:off x="4420150" y="-23172"/>
              <a:ext cx="108000" cy="10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Rectángulo 42">
              <a:extLst>
                <a:ext uri="{FF2B5EF4-FFF2-40B4-BE49-F238E27FC236}">
                  <a16:creationId xmlns:a16="http://schemas.microsoft.com/office/drawing/2014/main" xmlns="" id="{9DF12E0F-B1DD-446C-9F7E-835206DEFFEF}"/>
                </a:ext>
              </a:extLst>
            </p:cNvPr>
            <p:cNvSpPr/>
            <p:nvPr/>
          </p:nvSpPr>
          <p:spPr>
            <a:xfrm>
              <a:off x="4283100" y="-23172"/>
              <a:ext cx="108000" cy="10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Rectángulo 44">
              <a:extLst>
                <a:ext uri="{FF2B5EF4-FFF2-40B4-BE49-F238E27FC236}">
                  <a16:creationId xmlns:a16="http://schemas.microsoft.com/office/drawing/2014/main" xmlns="" id="{E208FDC7-903F-49DB-9D10-6F76E0DAFF68}"/>
                </a:ext>
              </a:extLst>
            </p:cNvPr>
            <p:cNvSpPr/>
            <p:nvPr/>
          </p:nvSpPr>
          <p:spPr>
            <a:xfrm>
              <a:off x="4009000" y="-25660"/>
              <a:ext cx="108000" cy="10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6" name="Rectángulo 45">
              <a:extLst>
                <a:ext uri="{FF2B5EF4-FFF2-40B4-BE49-F238E27FC236}">
                  <a16:creationId xmlns:a16="http://schemas.microsoft.com/office/drawing/2014/main" xmlns="" id="{91F0D802-4866-404F-BBCD-B74354416EC2}"/>
                </a:ext>
              </a:extLst>
            </p:cNvPr>
            <p:cNvSpPr/>
            <p:nvPr/>
          </p:nvSpPr>
          <p:spPr>
            <a:xfrm>
              <a:off x="3871950" y="-25660"/>
              <a:ext cx="108000" cy="10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7" name="Rectángulo 46">
              <a:extLst>
                <a:ext uri="{FF2B5EF4-FFF2-40B4-BE49-F238E27FC236}">
                  <a16:creationId xmlns:a16="http://schemas.microsoft.com/office/drawing/2014/main" xmlns="" id="{3D804839-59D1-4C3B-8C4B-0F587AE40FAB}"/>
                </a:ext>
              </a:extLst>
            </p:cNvPr>
            <p:cNvSpPr/>
            <p:nvPr/>
          </p:nvSpPr>
          <p:spPr>
            <a:xfrm>
              <a:off x="3734900" y="-25660"/>
              <a:ext cx="108000" cy="10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8" name="Rectángulo 47">
              <a:extLst>
                <a:ext uri="{FF2B5EF4-FFF2-40B4-BE49-F238E27FC236}">
                  <a16:creationId xmlns:a16="http://schemas.microsoft.com/office/drawing/2014/main" xmlns="" id="{2D9BCCB1-3B11-412C-9B1B-A3DD2881F9D0}"/>
                </a:ext>
              </a:extLst>
            </p:cNvPr>
            <p:cNvSpPr/>
            <p:nvPr/>
          </p:nvSpPr>
          <p:spPr>
            <a:xfrm>
              <a:off x="3597850" y="-25660"/>
              <a:ext cx="108000" cy="10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Rectángulo 48">
              <a:extLst>
                <a:ext uri="{FF2B5EF4-FFF2-40B4-BE49-F238E27FC236}">
                  <a16:creationId xmlns:a16="http://schemas.microsoft.com/office/drawing/2014/main" xmlns="" id="{4AA0E8FF-00A9-43E7-9FE2-DE5657641DF5}"/>
                </a:ext>
              </a:extLst>
            </p:cNvPr>
            <p:cNvSpPr/>
            <p:nvPr/>
          </p:nvSpPr>
          <p:spPr>
            <a:xfrm>
              <a:off x="3460800" y="-25660"/>
              <a:ext cx="108000" cy="10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0" name="Rectángulo 49">
              <a:extLst>
                <a:ext uri="{FF2B5EF4-FFF2-40B4-BE49-F238E27FC236}">
                  <a16:creationId xmlns:a16="http://schemas.microsoft.com/office/drawing/2014/main" xmlns="" id="{E078D79A-FD38-45E9-9038-C3A37EDAC074}"/>
                </a:ext>
              </a:extLst>
            </p:cNvPr>
            <p:cNvSpPr/>
            <p:nvPr/>
          </p:nvSpPr>
          <p:spPr>
            <a:xfrm>
              <a:off x="3323750" y="-25660"/>
              <a:ext cx="108000" cy="10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2" name="Rectángulo 51">
              <a:extLst>
                <a:ext uri="{FF2B5EF4-FFF2-40B4-BE49-F238E27FC236}">
                  <a16:creationId xmlns:a16="http://schemas.microsoft.com/office/drawing/2014/main" xmlns="" id="{2FD6AEE8-F477-4B17-AFAB-48630825AF0E}"/>
                </a:ext>
              </a:extLst>
            </p:cNvPr>
            <p:cNvSpPr/>
            <p:nvPr/>
          </p:nvSpPr>
          <p:spPr>
            <a:xfrm>
              <a:off x="3049650" y="-28148"/>
              <a:ext cx="108000" cy="10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3" name="Rectángulo 52">
              <a:extLst>
                <a:ext uri="{FF2B5EF4-FFF2-40B4-BE49-F238E27FC236}">
                  <a16:creationId xmlns:a16="http://schemas.microsoft.com/office/drawing/2014/main" xmlns="" id="{739CA3B6-8A41-49E5-BC63-66476E5FBF18}"/>
                </a:ext>
              </a:extLst>
            </p:cNvPr>
            <p:cNvSpPr/>
            <p:nvPr/>
          </p:nvSpPr>
          <p:spPr>
            <a:xfrm>
              <a:off x="6750000" y="109835"/>
              <a:ext cx="108000" cy="10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54" name="Rectángulo 53">
              <a:extLst>
                <a:ext uri="{FF2B5EF4-FFF2-40B4-BE49-F238E27FC236}">
                  <a16:creationId xmlns:a16="http://schemas.microsoft.com/office/drawing/2014/main" xmlns="" id="{21342CE5-9A02-47E3-B625-574631438F61}"/>
                </a:ext>
              </a:extLst>
            </p:cNvPr>
            <p:cNvSpPr/>
            <p:nvPr/>
          </p:nvSpPr>
          <p:spPr>
            <a:xfrm>
              <a:off x="6612950" y="109835"/>
              <a:ext cx="108000" cy="10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55" name="Rectángulo 54">
              <a:extLst>
                <a:ext uri="{FF2B5EF4-FFF2-40B4-BE49-F238E27FC236}">
                  <a16:creationId xmlns:a16="http://schemas.microsoft.com/office/drawing/2014/main" xmlns="" id="{E67754A1-B769-44FE-AFF5-55C1A617601B}"/>
                </a:ext>
              </a:extLst>
            </p:cNvPr>
            <p:cNvSpPr/>
            <p:nvPr/>
          </p:nvSpPr>
          <p:spPr>
            <a:xfrm>
              <a:off x="6475900" y="109835"/>
              <a:ext cx="108000" cy="10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56" name="Rectángulo 55">
              <a:extLst>
                <a:ext uri="{FF2B5EF4-FFF2-40B4-BE49-F238E27FC236}">
                  <a16:creationId xmlns:a16="http://schemas.microsoft.com/office/drawing/2014/main" xmlns="" id="{B0A738E4-35B9-4040-A7C3-09FCA86E0116}"/>
                </a:ext>
              </a:extLst>
            </p:cNvPr>
            <p:cNvSpPr/>
            <p:nvPr/>
          </p:nvSpPr>
          <p:spPr>
            <a:xfrm>
              <a:off x="6338850" y="109835"/>
              <a:ext cx="108000" cy="10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57" name="Rectángulo 56">
              <a:extLst>
                <a:ext uri="{FF2B5EF4-FFF2-40B4-BE49-F238E27FC236}">
                  <a16:creationId xmlns:a16="http://schemas.microsoft.com/office/drawing/2014/main" xmlns="" id="{816A0B29-61A6-4A1D-85C3-7D0C164E6994}"/>
                </a:ext>
              </a:extLst>
            </p:cNvPr>
            <p:cNvSpPr/>
            <p:nvPr/>
          </p:nvSpPr>
          <p:spPr>
            <a:xfrm>
              <a:off x="6201800" y="109835"/>
              <a:ext cx="108000" cy="10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58" name="Rectángulo 57">
              <a:extLst>
                <a:ext uri="{FF2B5EF4-FFF2-40B4-BE49-F238E27FC236}">
                  <a16:creationId xmlns:a16="http://schemas.microsoft.com/office/drawing/2014/main" xmlns="" id="{217CD2A6-1B65-4508-B573-55468034A70A}"/>
                </a:ext>
              </a:extLst>
            </p:cNvPr>
            <p:cNvSpPr/>
            <p:nvPr/>
          </p:nvSpPr>
          <p:spPr>
            <a:xfrm>
              <a:off x="6064750" y="109835"/>
              <a:ext cx="108000" cy="10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59" name="Rectángulo 58">
              <a:extLst>
                <a:ext uri="{FF2B5EF4-FFF2-40B4-BE49-F238E27FC236}">
                  <a16:creationId xmlns:a16="http://schemas.microsoft.com/office/drawing/2014/main" xmlns="" id="{2A700762-3A42-45EB-AE22-5A99F33420B3}"/>
                </a:ext>
              </a:extLst>
            </p:cNvPr>
            <p:cNvSpPr/>
            <p:nvPr/>
          </p:nvSpPr>
          <p:spPr>
            <a:xfrm>
              <a:off x="5927700" y="107347"/>
              <a:ext cx="108000" cy="10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61" name="Rectángulo 60">
              <a:extLst>
                <a:ext uri="{FF2B5EF4-FFF2-40B4-BE49-F238E27FC236}">
                  <a16:creationId xmlns:a16="http://schemas.microsoft.com/office/drawing/2014/main" xmlns="" id="{BF7BE98F-F355-4793-AFF1-B842F5005238}"/>
                </a:ext>
              </a:extLst>
            </p:cNvPr>
            <p:cNvSpPr/>
            <p:nvPr/>
          </p:nvSpPr>
          <p:spPr>
            <a:xfrm>
              <a:off x="5653600" y="107347"/>
              <a:ext cx="108000" cy="10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62" name="Rectángulo 61">
              <a:extLst>
                <a:ext uri="{FF2B5EF4-FFF2-40B4-BE49-F238E27FC236}">
                  <a16:creationId xmlns:a16="http://schemas.microsoft.com/office/drawing/2014/main" xmlns="" id="{CF3B5763-95ED-47D6-B70F-17826AB72851}"/>
                </a:ext>
              </a:extLst>
            </p:cNvPr>
            <p:cNvSpPr/>
            <p:nvPr/>
          </p:nvSpPr>
          <p:spPr>
            <a:xfrm>
              <a:off x="5516550" y="107347"/>
              <a:ext cx="108000" cy="10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64" name="Rectángulo 63">
              <a:extLst>
                <a:ext uri="{FF2B5EF4-FFF2-40B4-BE49-F238E27FC236}">
                  <a16:creationId xmlns:a16="http://schemas.microsoft.com/office/drawing/2014/main" xmlns="" id="{281A03EB-2B22-4686-96FF-473CF64A1963}"/>
                </a:ext>
              </a:extLst>
            </p:cNvPr>
            <p:cNvSpPr/>
            <p:nvPr/>
          </p:nvSpPr>
          <p:spPr>
            <a:xfrm>
              <a:off x="5242450" y="107347"/>
              <a:ext cx="108000" cy="10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67" name="Rectángulo 66">
              <a:extLst>
                <a:ext uri="{FF2B5EF4-FFF2-40B4-BE49-F238E27FC236}">
                  <a16:creationId xmlns:a16="http://schemas.microsoft.com/office/drawing/2014/main" xmlns="" id="{355C195E-8DBB-4A41-9082-45CA8BA7FB0E}"/>
                </a:ext>
              </a:extLst>
            </p:cNvPr>
            <p:cNvSpPr/>
            <p:nvPr/>
          </p:nvSpPr>
          <p:spPr>
            <a:xfrm>
              <a:off x="4831300" y="104859"/>
              <a:ext cx="108000" cy="10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69" name="Rectángulo 68">
              <a:extLst>
                <a:ext uri="{FF2B5EF4-FFF2-40B4-BE49-F238E27FC236}">
                  <a16:creationId xmlns:a16="http://schemas.microsoft.com/office/drawing/2014/main" xmlns="" id="{81D4469E-D70A-49AD-8E0F-0237CA7342EE}"/>
                </a:ext>
              </a:extLst>
            </p:cNvPr>
            <p:cNvSpPr/>
            <p:nvPr/>
          </p:nvSpPr>
          <p:spPr>
            <a:xfrm>
              <a:off x="4557200" y="104859"/>
              <a:ext cx="108000" cy="10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70" name="Rectángulo 69">
              <a:extLst>
                <a:ext uri="{FF2B5EF4-FFF2-40B4-BE49-F238E27FC236}">
                  <a16:creationId xmlns:a16="http://schemas.microsoft.com/office/drawing/2014/main" xmlns="" id="{AD34E76B-A68D-4E49-817A-6EBEE1BF824B}"/>
                </a:ext>
              </a:extLst>
            </p:cNvPr>
            <p:cNvSpPr/>
            <p:nvPr/>
          </p:nvSpPr>
          <p:spPr>
            <a:xfrm>
              <a:off x="4420150" y="104859"/>
              <a:ext cx="108000" cy="10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72" name="Rectángulo 71">
              <a:extLst>
                <a:ext uri="{FF2B5EF4-FFF2-40B4-BE49-F238E27FC236}">
                  <a16:creationId xmlns:a16="http://schemas.microsoft.com/office/drawing/2014/main" xmlns="" id="{D26DAB04-D87E-4024-B776-0DD79C26CA9B}"/>
                </a:ext>
              </a:extLst>
            </p:cNvPr>
            <p:cNvSpPr/>
            <p:nvPr/>
          </p:nvSpPr>
          <p:spPr>
            <a:xfrm>
              <a:off x="4146050" y="104859"/>
              <a:ext cx="108000" cy="10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73" name="Rectángulo 72">
              <a:extLst>
                <a:ext uri="{FF2B5EF4-FFF2-40B4-BE49-F238E27FC236}">
                  <a16:creationId xmlns:a16="http://schemas.microsoft.com/office/drawing/2014/main" xmlns="" id="{8F3D3839-2CC0-40B2-AA53-C663DAE74AB7}"/>
                </a:ext>
              </a:extLst>
            </p:cNvPr>
            <p:cNvSpPr/>
            <p:nvPr/>
          </p:nvSpPr>
          <p:spPr>
            <a:xfrm>
              <a:off x="4009000" y="102371"/>
              <a:ext cx="108000" cy="10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75" name="Rectángulo 74">
              <a:extLst>
                <a:ext uri="{FF2B5EF4-FFF2-40B4-BE49-F238E27FC236}">
                  <a16:creationId xmlns:a16="http://schemas.microsoft.com/office/drawing/2014/main" xmlns="" id="{4C883370-BF89-48FE-BE35-8A15D0A33EDD}"/>
                </a:ext>
              </a:extLst>
            </p:cNvPr>
            <p:cNvSpPr/>
            <p:nvPr/>
          </p:nvSpPr>
          <p:spPr>
            <a:xfrm>
              <a:off x="3734900" y="102371"/>
              <a:ext cx="108000" cy="10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76" name="Rectángulo 75">
              <a:extLst>
                <a:ext uri="{FF2B5EF4-FFF2-40B4-BE49-F238E27FC236}">
                  <a16:creationId xmlns:a16="http://schemas.microsoft.com/office/drawing/2014/main" xmlns="" id="{D36B1885-40A0-4AC4-9B02-D30B0F46DAD8}"/>
                </a:ext>
              </a:extLst>
            </p:cNvPr>
            <p:cNvSpPr/>
            <p:nvPr/>
          </p:nvSpPr>
          <p:spPr>
            <a:xfrm>
              <a:off x="3597850" y="102371"/>
              <a:ext cx="108000" cy="10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77" name="Rectángulo 76">
              <a:extLst>
                <a:ext uri="{FF2B5EF4-FFF2-40B4-BE49-F238E27FC236}">
                  <a16:creationId xmlns:a16="http://schemas.microsoft.com/office/drawing/2014/main" xmlns="" id="{930D8B88-8A76-418C-8FC4-13036CB78C6F}"/>
                </a:ext>
              </a:extLst>
            </p:cNvPr>
            <p:cNvSpPr/>
            <p:nvPr/>
          </p:nvSpPr>
          <p:spPr>
            <a:xfrm>
              <a:off x="3460800" y="102371"/>
              <a:ext cx="108000" cy="10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79" name="Rectángulo 78">
              <a:extLst>
                <a:ext uri="{FF2B5EF4-FFF2-40B4-BE49-F238E27FC236}">
                  <a16:creationId xmlns:a16="http://schemas.microsoft.com/office/drawing/2014/main" xmlns="" id="{F635DB79-FE69-47FF-8869-F97AD97DCFA0}"/>
                </a:ext>
              </a:extLst>
            </p:cNvPr>
            <p:cNvSpPr/>
            <p:nvPr/>
          </p:nvSpPr>
          <p:spPr>
            <a:xfrm>
              <a:off x="3186700" y="102371"/>
              <a:ext cx="108000" cy="10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80" name="Rectángulo 79">
              <a:extLst>
                <a:ext uri="{FF2B5EF4-FFF2-40B4-BE49-F238E27FC236}">
                  <a16:creationId xmlns:a16="http://schemas.microsoft.com/office/drawing/2014/main" xmlns="" id="{430FDA9F-86E6-4E0A-9A0E-5E0F36A170DC}"/>
                </a:ext>
              </a:extLst>
            </p:cNvPr>
            <p:cNvSpPr/>
            <p:nvPr/>
          </p:nvSpPr>
          <p:spPr>
            <a:xfrm>
              <a:off x="3049650" y="99883"/>
              <a:ext cx="108000" cy="10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81" name="Rectángulo 80">
              <a:extLst>
                <a:ext uri="{FF2B5EF4-FFF2-40B4-BE49-F238E27FC236}">
                  <a16:creationId xmlns:a16="http://schemas.microsoft.com/office/drawing/2014/main" xmlns="" id="{C85D8E5E-D1D4-4340-BBB9-8894AC0EA0E8}"/>
                </a:ext>
              </a:extLst>
            </p:cNvPr>
            <p:cNvSpPr/>
            <p:nvPr/>
          </p:nvSpPr>
          <p:spPr>
            <a:xfrm>
              <a:off x="6750000" y="247818"/>
              <a:ext cx="108000" cy="10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82" name="Rectángulo 81">
              <a:extLst>
                <a:ext uri="{FF2B5EF4-FFF2-40B4-BE49-F238E27FC236}">
                  <a16:creationId xmlns:a16="http://schemas.microsoft.com/office/drawing/2014/main" xmlns="" id="{73BFCDF8-D155-4FD1-A00B-88BAF1FA3FFB}"/>
                </a:ext>
              </a:extLst>
            </p:cNvPr>
            <p:cNvSpPr/>
            <p:nvPr/>
          </p:nvSpPr>
          <p:spPr>
            <a:xfrm>
              <a:off x="6612950" y="247818"/>
              <a:ext cx="108000" cy="10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84" name="Rectángulo 83">
              <a:extLst>
                <a:ext uri="{FF2B5EF4-FFF2-40B4-BE49-F238E27FC236}">
                  <a16:creationId xmlns:a16="http://schemas.microsoft.com/office/drawing/2014/main" xmlns="" id="{4E62081F-EB25-4125-9CB2-208FE12387A4}"/>
                </a:ext>
              </a:extLst>
            </p:cNvPr>
            <p:cNvSpPr/>
            <p:nvPr/>
          </p:nvSpPr>
          <p:spPr>
            <a:xfrm>
              <a:off x="6338850" y="247818"/>
              <a:ext cx="108000" cy="10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86" name="Rectángulo 85">
              <a:extLst>
                <a:ext uri="{FF2B5EF4-FFF2-40B4-BE49-F238E27FC236}">
                  <a16:creationId xmlns:a16="http://schemas.microsoft.com/office/drawing/2014/main" xmlns="" id="{733ABBF0-2FFC-444B-AED5-A94D7FE14E01}"/>
                </a:ext>
              </a:extLst>
            </p:cNvPr>
            <p:cNvSpPr/>
            <p:nvPr/>
          </p:nvSpPr>
          <p:spPr>
            <a:xfrm>
              <a:off x="6064750" y="247818"/>
              <a:ext cx="108000" cy="10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88" name="Rectángulo 87">
              <a:extLst>
                <a:ext uri="{FF2B5EF4-FFF2-40B4-BE49-F238E27FC236}">
                  <a16:creationId xmlns:a16="http://schemas.microsoft.com/office/drawing/2014/main" xmlns="" id="{D9035A57-74BF-45E1-A767-B7B0BEC3FD7C}"/>
                </a:ext>
              </a:extLst>
            </p:cNvPr>
            <p:cNvSpPr/>
            <p:nvPr/>
          </p:nvSpPr>
          <p:spPr>
            <a:xfrm>
              <a:off x="5790650" y="245330"/>
              <a:ext cx="108000" cy="10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89" name="Rectángulo 88">
              <a:extLst>
                <a:ext uri="{FF2B5EF4-FFF2-40B4-BE49-F238E27FC236}">
                  <a16:creationId xmlns:a16="http://schemas.microsoft.com/office/drawing/2014/main" xmlns="" id="{EC3E12CC-99D6-4BDF-9B49-AA1A40E1FCBC}"/>
                </a:ext>
              </a:extLst>
            </p:cNvPr>
            <p:cNvSpPr/>
            <p:nvPr/>
          </p:nvSpPr>
          <p:spPr>
            <a:xfrm>
              <a:off x="5653600" y="245330"/>
              <a:ext cx="108000" cy="10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91" name="Rectángulo 90">
              <a:extLst>
                <a:ext uri="{FF2B5EF4-FFF2-40B4-BE49-F238E27FC236}">
                  <a16:creationId xmlns:a16="http://schemas.microsoft.com/office/drawing/2014/main" xmlns="" id="{94CD99B2-5D7A-41DD-9C16-4452861B55A2}"/>
                </a:ext>
              </a:extLst>
            </p:cNvPr>
            <p:cNvSpPr/>
            <p:nvPr/>
          </p:nvSpPr>
          <p:spPr>
            <a:xfrm>
              <a:off x="5379500" y="245330"/>
              <a:ext cx="108000" cy="10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92" name="Rectángulo 91">
              <a:extLst>
                <a:ext uri="{FF2B5EF4-FFF2-40B4-BE49-F238E27FC236}">
                  <a16:creationId xmlns:a16="http://schemas.microsoft.com/office/drawing/2014/main" xmlns="" id="{0372FA94-B569-4ECA-AA6A-EAAA73A461C4}"/>
                </a:ext>
              </a:extLst>
            </p:cNvPr>
            <p:cNvSpPr/>
            <p:nvPr/>
          </p:nvSpPr>
          <p:spPr>
            <a:xfrm>
              <a:off x="5242450" y="245330"/>
              <a:ext cx="108000" cy="10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94" name="Rectángulo 93">
              <a:extLst>
                <a:ext uri="{FF2B5EF4-FFF2-40B4-BE49-F238E27FC236}">
                  <a16:creationId xmlns:a16="http://schemas.microsoft.com/office/drawing/2014/main" xmlns="" id="{5451E56B-3433-471B-832A-C8C07E5292BB}"/>
                </a:ext>
              </a:extLst>
            </p:cNvPr>
            <p:cNvSpPr/>
            <p:nvPr/>
          </p:nvSpPr>
          <p:spPr>
            <a:xfrm>
              <a:off x="4968350" y="242842"/>
              <a:ext cx="108000" cy="10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96" name="Rectángulo 95">
              <a:extLst>
                <a:ext uri="{FF2B5EF4-FFF2-40B4-BE49-F238E27FC236}">
                  <a16:creationId xmlns:a16="http://schemas.microsoft.com/office/drawing/2014/main" xmlns="" id="{F6AB9650-FA52-40E4-80C3-F7C6FB655DB5}"/>
                </a:ext>
              </a:extLst>
            </p:cNvPr>
            <p:cNvSpPr/>
            <p:nvPr/>
          </p:nvSpPr>
          <p:spPr>
            <a:xfrm>
              <a:off x="4694250" y="242842"/>
              <a:ext cx="108000" cy="10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98" name="Rectángulo 97">
              <a:extLst>
                <a:ext uri="{FF2B5EF4-FFF2-40B4-BE49-F238E27FC236}">
                  <a16:creationId xmlns:a16="http://schemas.microsoft.com/office/drawing/2014/main" xmlns="" id="{CC2DC92F-1C75-4FF7-A804-20345139BE93}"/>
                </a:ext>
              </a:extLst>
            </p:cNvPr>
            <p:cNvSpPr/>
            <p:nvPr/>
          </p:nvSpPr>
          <p:spPr>
            <a:xfrm>
              <a:off x="4420150" y="242842"/>
              <a:ext cx="108000" cy="10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99" name="Rectángulo 98">
              <a:extLst>
                <a:ext uri="{FF2B5EF4-FFF2-40B4-BE49-F238E27FC236}">
                  <a16:creationId xmlns:a16="http://schemas.microsoft.com/office/drawing/2014/main" xmlns="" id="{D25ABEAD-EDF5-4E68-BA4F-5614A7645B90}"/>
                </a:ext>
              </a:extLst>
            </p:cNvPr>
            <p:cNvSpPr/>
            <p:nvPr/>
          </p:nvSpPr>
          <p:spPr>
            <a:xfrm>
              <a:off x="4283100" y="242842"/>
              <a:ext cx="108000" cy="10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00" name="Rectángulo 99">
              <a:extLst>
                <a:ext uri="{FF2B5EF4-FFF2-40B4-BE49-F238E27FC236}">
                  <a16:creationId xmlns:a16="http://schemas.microsoft.com/office/drawing/2014/main" xmlns="" id="{E8D3B084-E274-49B3-9065-2645FFDBCA69}"/>
                </a:ext>
              </a:extLst>
            </p:cNvPr>
            <p:cNvSpPr/>
            <p:nvPr/>
          </p:nvSpPr>
          <p:spPr>
            <a:xfrm>
              <a:off x="4146050" y="242842"/>
              <a:ext cx="108000" cy="10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01" name="Rectángulo 100">
              <a:extLst>
                <a:ext uri="{FF2B5EF4-FFF2-40B4-BE49-F238E27FC236}">
                  <a16:creationId xmlns:a16="http://schemas.microsoft.com/office/drawing/2014/main" xmlns="" id="{7A3A4059-DBE4-49E0-BAEB-9CF1843A0A20}"/>
                </a:ext>
              </a:extLst>
            </p:cNvPr>
            <p:cNvSpPr/>
            <p:nvPr/>
          </p:nvSpPr>
          <p:spPr>
            <a:xfrm>
              <a:off x="4009000" y="240354"/>
              <a:ext cx="108000" cy="10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02" name="Rectángulo 101">
              <a:extLst>
                <a:ext uri="{FF2B5EF4-FFF2-40B4-BE49-F238E27FC236}">
                  <a16:creationId xmlns:a16="http://schemas.microsoft.com/office/drawing/2014/main" xmlns="" id="{52AAD252-4BAF-4A5F-B5C2-EDA9F091E4DF}"/>
                </a:ext>
              </a:extLst>
            </p:cNvPr>
            <p:cNvSpPr/>
            <p:nvPr/>
          </p:nvSpPr>
          <p:spPr>
            <a:xfrm>
              <a:off x="3871950" y="240354"/>
              <a:ext cx="108000" cy="10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03" name="Rectángulo 102">
              <a:extLst>
                <a:ext uri="{FF2B5EF4-FFF2-40B4-BE49-F238E27FC236}">
                  <a16:creationId xmlns:a16="http://schemas.microsoft.com/office/drawing/2014/main" xmlns="" id="{54D91DE6-9E19-4B8B-86D8-D82AE68F3C38}"/>
                </a:ext>
              </a:extLst>
            </p:cNvPr>
            <p:cNvSpPr/>
            <p:nvPr/>
          </p:nvSpPr>
          <p:spPr>
            <a:xfrm>
              <a:off x="3734900" y="240354"/>
              <a:ext cx="108000" cy="10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05" name="Rectángulo 104">
              <a:extLst>
                <a:ext uri="{FF2B5EF4-FFF2-40B4-BE49-F238E27FC236}">
                  <a16:creationId xmlns:a16="http://schemas.microsoft.com/office/drawing/2014/main" xmlns="" id="{40C6906B-78A7-4D6F-8D9E-46E88449B5C4}"/>
                </a:ext>
              </a:extLst>
            </p:cNvPr>
            <p:cNvSpPr/>
            <p:nvPr/>
          </p:nvSpPr>
          <p:spPr>
            <a:xfrm>
              <a:off x="3460800" y="240354"/>
              <a:ext cx="108000" cy="10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06" name="Rectángulo 105">
              <a:extLst>
                <a:ext uri="{FF2B5EF4-FFF2-40B4-BE49-F238E27FC236}">
                  <a16:creationId xmlns:a16="http://schemas.microsoft.com/office/drawing/2014/main" xmlns="" id="{7479D4F4-1DD6-465E-83F3-75852DCE6E76}"/>
                </a:ext>
              </a:extLst>
            </p:cNvPr>
            <p:cNvSpPr/>
            <p:nvPr/>
          </p:nvSpPr>
          <p:spPr>
            <a:xfrm>
              <a:off x="3323750" y="240354"/>
              <a:ext cx="108000" cy="10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07" name="Rectángulo 106">
              <a:extLst>
                <a:ext uri="{FF2B5EF4-FFF2-40B4-BE49-F238E27FC236}">
                  <a16:creationId xmlns:a16="http://schemas.microsoft.com/office/drawing/2014/main" xmlns="" id="{A7C60AA9-3201-4FB3-8D15-DAF2D1EA7CC6}"/>
                </a:ext>
              </a:extLst>
            </p:cNvPr>
            <p:cNvSpPr/>
            <p:nvPr/>
          </p:nvSpPr>
          <p:spPr>
            <a:xfrm>
              <a:off x="3186700" y="240354"/>
              <a:ext cx="108000" cy="10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08" name="Rectángulo 107">
              <a:extLst>
                <a:ext uri="{FF2B5EF4-FFF2-40B4-BE49-F238E27FC236}">
                  <a16:creationId xmlns:a16="http://schemas.microsoft.com/office/drawing/2014/main" xmlns="" id="{AE39A73B-A944-4721-ABCD-619C1424DD33}"/>
                </a:ext>
              </a:extLst>
            </p:cNvPr>
            <p:cNvSpPr/>
            <p:nvPr/>
          </p:nvSpPr>
          <p:spPr>
            <a:xfrm>
              <a:off x="3049650" y="237866"/>
              <a:ext cx="108000" cy="10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09" name="Rectángulo 108">
              <a:extLst>
                <a:ext uri="{FF2B5EF4-FFF2-40B4-BE49-F238E27FC236}">
                  <a16:creationId xmlns:a16="http://schemas.microsoft.com/office/drawing/2014/main" xmlns="" id="{C7EB096B-0540-4A7B-A022-893B1A55C189}"/>
                </a:ext>
              </a:extLst>
            </p:cNvPr>
            <p:cNvSpPr/>
            <p:nvPr/>
          </p:nvSpPr>
          <p:spPr>
            <a:xfrm>
              <a:off x="6750000" y="383313"/>
              <a:ext cx="108000" cy="10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10" name="Rectángulo 109">
              <a:extLst>
                <a:ext uri="{FF2B5EF4-FFF2-40B4-BE49-F238E27FC236}">
                  <a16:creationId xmlns:a16="http://schemas.microsoft.com/office/drawing/2014/main" xmlns="" id="{872D4659-D762-448E-BC1D-D82AC79D5E25}"/>
                </a:ext>
              </a:extLst>
            </p:cNvPr>
            <p:cNvSpPr/>
            <p:nvPr/>
          </p:nvSpPr>
          <p:spPr>
            <a:xfrm>
              <a:off x="6612950" y="383313"/>
              <a:ext cx="108000" cy="10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11" name="Rectángulo 110">
              <a:extLst>
                <a:ext uri="{FF2B5EF4-FFF2-40B4-BE49-F238E27FC236}">
                  <a16:creationId xmlns:a16="http://schemas.microsoft.com/office/drawing/2014/main" xmlns="" id="{840DA837-BDB6-4F8F-A1E0-9C419B765464}"/>
                </a:ext>
              </a:extLst>
            </p:cNvPr>
            <p:cNvSpPr/>
            <p:nvPr/>
          </p:nvSpPr>
          <p:spPr>
            <a:xfrm>
              <a:off x="6475900" y="383313"/>
              <a:ext cx="108000" cy="10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14" name="Rectángulo 113">
              <a:extLst>
                <a:ext uri="{FF2B5EF4-FFF2-40B4-BE49-F238E27FC236}">
                  <a16:creationId xmlns:a16="http://schemas.microsoft.com/office/drawing/2014/main" xmlns="" id="{11F48A3D-0DF6-4BA7-B5C6-9FC8F6253333}"/>
                </a:ext>
              </a:extLst>
            </p:cNvPr>
            <p:cNvSpPr/>
            <p:nvPr/>
          </p:nvSpPr>
          <p:spPr>
            <a:xfrm>
              <a:off x="6064750" y="383313"/>
              <a:ext cx="108000" cy="10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15" name="Rectángulo 114">
              <a:extLst>
                <a:ext uri="{FF2B5EF4-FFF2-40B4-BE49-F238E27FC236}">
                  <a16:creationId xmlns:a16="http://schemas.microsoft.com/office/drawing/2014/main" xmlns="" id="{E0714C74-B4E6-47E5-900C-4CF5BF6F477C}"/>
                </a:ext>
              </a:extLst>
            </p:cNvPr>
            <p:cNvSpPr/>
            <p:nvPr/>
          </p:nvSpPr>
          <p:spPr>
            <a:xfrm>
              <a:off x="5927700" y="380825"/>
              <a:ext cx="108000" cy="10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16" name="Rectángulo 115">
              <a:extLst>
                <a:ext uri="{FF2B5EF4-FFF2-40B4-BE49-F238E27FC236}">
                  <a16:creationId xmlns:a16="http://schemas.microsoft.com/office/drawing/2014/main" xmlns="" id="{60DF0D77-8E43-4E56-9853-696FDEC1CD65}"/>
                </a:ext>
              </a:extLst>
            </p:cNvPr>
            <p:cNvSpPr/>
            <p:nvPr/>
          </p:nvSpPr>
          <p:spPr>
            <a:xfrm>
              <a:off x="5790650" y="380825"/>
              <a:ext cx="108000" cy="10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17" name="Rectángulo 116">
              <a:extLst>
                <a:ext uri="{FF2B5EF4-FFF2-40B4-BE49-F238E27FC236}">
                  <a16:creationId xmlns:a16="http://schemas.microsoft.com/office/drawing/2014/main" xmlns="" id="{9AD031C2-392E-425E-A264-7D9DD008DAF4}"/>
                </a:ext>
              </a:extLst>
            </p:cNvPr>
            <p:cNvSpPr/>
            <p:nvPr/>
          </p:nvSpPr>
          <p:spPr>
            <a:xfrm>
              <a:off x="5653600" y="380825"/>
              <a:ext cx="108000" cy="10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18" name="Rectángulo 117">
              <a:extLst>
                <a:ext uri="{FF2B5EF4-FFF2-40B4-BE49-F238E27FC236}">
                  <a16:creationId xmlns:a16="http://schemas.microsoft.com/office/drawing/2014/main" xmlns="" id="{4456CA1A-45A5-4E8A-9117-7C59B240E698}"/>
                </a:ext>
              </a:extLst>
            </p:cNvPr>
            <p:cNvSpPr/>
            <p:nvPr/>
          </p:nvSpPr>
          <p:spPr>
            <a:xfrm>
              <a:off x="5516550" y="380825"/>
              <a:ext cx="108000" cy="10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19" name="Rectángulo 118">
              <a:extLst>
                <a:ext uri="{FF2B5EF4-FFF2-40B4-BE49-F238E27FC236}">
                  <a16:creationId xmlns:a16="http://schemas.microsoft.com/office/drawing/2014/main" xmlns="" id="{A5701ED8-4A0E-45B1-A8EB-FC712E2DD29B}"/>
                </a:ext>
              </a:extLst>
            </p:cNvPr>
            <p:cNvSpPr/>
            <p:nvPr/>
          </p:nvSpPr>
          <p:spPr>
            <a:xfrm>
              <a:off x="5379500" y="380825"/>
              <a:ext cx="108000" cy="10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21" name="Rectángulo 120">
              <a:extLst>
                <a:ext uri="{FF2B5EF4-FFF2-40B4-BE49-F238E27FC236}">
                  <a16:creationId xmlns:a16="http://schemas.microsoft.com/office/drawing/2014/main" xmlns="" id="{4AED6245-1C8D-4E41-A67C-F7173F98DB2D}"/>
                </a:ext>
              </a:extLst>
            </p:cNvPr>
            <p:cNvSpPr/>
            <p:nvPr/>
          </p:nvSpPr>
          <p:spPr>
            <a:xfrm>
              <a:off x="5105400" y="380825"/>
              <a:ext cx="108000" cy="10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22" name="Rectángulo 121">
              <a:extLst>
                <a:ext uri="{FF2B5EF4-FFF2-40B4-BE49-F238E27FC236}">
                  <a16:creationId xmlns:a16="http://schemas.microsoft.com/office/drawing/2014/main" xmlns="" id="{C0B49804-9F88-4B88-811F-A22AAD0D71FF}"/>
                </a:ext>
              </a:extLst>
            </p:cNvPr>
            <p:cNvSpPr/>
            <p:nvPr/>
          </p:nvSpPr>
          <p:spPr>
            <a:xfrm>
              <a:off x="4968350" y="378337"/>
              <a:ext cx="108000" cy="10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23" name="Rectángulo 122">
              <a:extLst>
                <a:ext uri="{FF2B5EF4-FFF2-40B4-BE49-F238E27FC236}">
                  <a16:creationId xmlns:a16="http://schemas.microsoft.com/office/drawing/2014/main" xmlns="" id="{5D7FF28C-28C3-4037-88DA-99908BD5915C}"/>
                </a:ext>
              </a:extLst>
            </p:cNvPr>
            <p:cNvSpPr/>
            <p:nvPr/>
          </p:nvSpPr>
          <p:spPr>
            <a:xfrm>
              <a:off x="4831300" y="378337"/>
              <a:ext cx="108000" cy="10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24" name="Rectángulo 123">
              <a:extLst>
                <a:ext uri="{FF2B5EF4-FFF2-40B4-BE49-F238E27FC236}">
                  <a16:creationId xmlns:a16="http://schemas.microsoft.com/office/drawing/2014/main" xmlns="" id="{7E88BB92-A6B8-4019-BDDB-926C6A9310A8}"/>
                </a:ext>
              </a:extLst>
            </p:cNvPr>
            <p:cNvSpPr/>
            <p:nvPr/>
          </p:nvSpPr>
          <p:spPr>
            <a:xfrm>
              <a:off x="4694250" y="378337"/>
              <a:ext cx="108000" cy="10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25" name="Rectángulo 124">
              <a:extLst>
                <a:ext uri="{FF2B5EF4-FFF2-40B4-BE49-F238E27FC236}">
                  <a16:creationId xmlns:a16="http://schemas.microsoft.com/office/drawing/2014/main" xmlns="" id="{52460633-19C2-43B2-A6C2-3B5BCEDCBC81}"/>
                </a:ext>
              </a:extLst>
            </p:cNvPr>
            <p:cNvSpPr/>
            <p:nvPr/>
          </p:nvSpPr>
          <p:spPr>
            <a:xfrm>
              <a:off x="4557200" y="378337"/>
              <a:ext cx="108000" cy="10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26" name="Rectángulo 125">
              <a:extLst>
                <a:ext uri="{FF2B5EF4-FFF2-40B4-BE49-F238E27FC236}">
                  <a16:creationId xmlns:a16="http://schemas.microsoft.com/office/drawing/2014/main" xmlns="" id="{BEEF1E78-EB65-4D98-A3D9-BDEA489B250A}"/>
                </a:ext>
              </a:extLst>
            </p:cNvPr>
            <p:cNvSpPr/>
            <p:nvPr/>
          </p:nvSpPr>
          <p:spPr>
            <a:xfrm>
              <a:off x="4420150" y="378337"/>
              <a:ext cx="108000" cy="10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28" name="Rectángulo 127">
              <a:extLst>
                <a:ext uri="{FF2B5EF4-FFF2-40B4-BE49-F238E27FC236}">
                  <a16:creationId xmlns:a16="http://schemas.microsoft.com/office/drawing/2014/main" xmlns="" id="{33AF8167-63D5-484C-80C2-42E531C6E42D}"/>
                </a:ext>
              </a:extLst>
            </p:cNvPr>
            <p:cNvSpPr/>
            <p:nvPr/>
          </p:nvSpPr>
          <p:spPr>
            <a:xfrm>
              <a:off x="4146050" y="378337"/>
              <a:ext cx="108000" cy="10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30" name="Rectángulo 129">
              <a:extLst>
                <a:ext uri="{FF2B5EF4-FFF2-40B4-BE49-F238E27FC236}">
                  <a16:creationId xmlns:a16="http://schemas.microsoft.com/office/drawing/2014/main" xmlns="" id="{049C77FC-23D1-46FF-80E0-E92BE3F5B565}"/>
                </a:ext>
              </a:extLst>
            </p:cNvPr>
            <p:cNvSpPr/>
            <p:nvPr/>
          </p:nvSpPr>
          <p:spPr>
            <a:xfrm>
              <a:off x="3871950" y="375849"/>
              <a:ext cx="108000" cy="10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32" name="Rectángulo 131">
              <a:extLst>
                <a:ext uri="{FF2B5EF4-FFF2-40B4-BE49-F238E27FC236}">
                  <a16:creationId xmlns:a16="http://schemas.microsoft.com/office/drawing/2014/main" xmlns="" id="{F5C42F70-526B-45AF-B024-9C4BE4E6E6AD}"/>
                </a:ext>
              </a:extLst>
            </p:cNvPr>
            <p:cNvSpPr/>
            <p:nvPr/>
          </p:nvSpPr>
          <p:spPr>
            <a:xfrm>
              <a:off x="3597850" y="375849"/>
              <a:ext cx="108000" cy="10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34" name="Rectángulo 133">
              <a:extLst>
                <a:ext uri="{FF2B5EF4-FFF2-40B4-BE49-F238E27FC236}">
                  <a16:creationId xmlns:a16="http://schemas.microsoft.com/office/drawing/2014/main" xmlns="" id="{E69AC15E-DA20-4A1A-A61D-DD24FB780D37}"/>
                </a:ext>
              </a:extLst>
            </p:cNvPr>
            <p:cNvSpPr/>
            <p:nvPr/>
          </p:nvSpPr>
          <p:spPr>
            <a:xfrm>
              <a:off x="3323750" y="375849"/>
              <a:ext cx="108000" cy="10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35" name="Rectángulo 134">
              <a:extLst>
                <a:ext uri="{FF2B5EF4-FFF2-40B4-BE49-F238E27FC236}">
                  <a16:creationId xmlns:a16="http://schemas.microsoft.com/office/drawing/2014/main" xmlns="" id="{7932C031-2532-4C30-A667-6CFC4BE68662}"/>
                </a:ext>
              </a:extLst>
            </p:cNvPr>
            <p:cNvSpPr/>
            <p:nvPr/>
          </p:nvSpPr>
          <p:spPr>
            <a:xfrm>
              <a:off x="3186700" y="375849"/>
              <a:ext cx="108000" cy="10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37" name="Rectángulo 136">
              <a:extLst>
                <a:ext uri="{FF2B5EF4-FFF2-40B4-BE49-F238E27FC236}">
                  <a16:creationId xmlns:a16="http://schemas.microsoft.com/office/drawing/2014/main" xmlns="" id="{DF18027F-C384-464B-90D9-B6F6EFA93E46}"/>
                </a:ext>
              </a:extLst>
            </p:cNvPr>
            <p:cNvSpPr/>
            <p:nvPr/>
          </p:nvSpPr>
          <p:spPr>
            <a:xfrm>
              <a:off x="6750000" y="514605"/>
              <a:ext cx="108000" cy="1080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38" name="Rectángulo 137">
              <a:extLst>
                <a:ext uri="{FF2B5EF4-FFF2-40B4-BE49-F238E27FC236}">
                  <a16:creationId xmlns:a16="http://schemas.microsoft.com/office/drawing/2014/main" xmlns="" id="{54536D0A-7D90-4BF5-98CA-03A1768BE291}"/>
                </a:ext>
              </a:extLst>
            </p:cNvPr>
            <p:cNvSpPr/>
            <p:nvPr/>
          </p:nvSpPr>
          <p:spPr>
            <a:xfrm>
              <a:off x="6612950" y="514605"/>
              <a:ext cx="108000" cy="1080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39" name="Rectángulo 138">
              <a:extLst>
                <a:ext uri="{FF2B5EF4-FFF2-40B4-BE49-F238E27FC236}">
                  <a16:creationId xmlns:a16="http://schemas.microsoft.com/office/drawing/2014/main" xmlns="" id="{C6FFA8F8-8440-40AA-BE2B-233917FBBEF3}"/>
                </a:ext>
              </a:extLst>
            </p:cNvPr>
            <p:cNvSpPr/>
            <p:nvPr/>
          </p:nvSpPr>
          <p:spPr>
            <a:xfrm>
              <a:off x="6475900" y="514605"/>
              <a:ext cx="108000" cy="1080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40" name="Rectángulo 139">
              <a:extLst>
                <a:ext uri="{FF2B5EF4-FFF2-40B4-BE49-F238E27FC236}">
                  <a16:creationId xmlns:a16="http://schemas.microsoft.com/office/drawing/2014/main" xmlns="" id="{7409A6F9-C858-4923-9CF6-53B5A87536EA}"/>
                </a:ext>
              </a:extLst>
            </p:cNvPr>
            <p:cNvSpPr/>
            <p:nvPr/>
          </p:nvSpPr>
          <p:spPr>
            <a:xfrm>
              <a:off x="6338850" y="514605"/>
              <a:ext cx="108000" cy="1080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43" name="Rectángulo 142">
              <a:extLst>
                <a:ext uri="{FF2B5EF4-FFF2-40B4-BE49-F238E27FC236}">
                  <a16:creationId xmlns:a16="http://schemas.microsoft.com/office/drawing/2014/main" xmlns="" id="{64DD67F1-5535-46C3-A9D6-B1C61CED2645}"/>
                </a:ext>
              </a:extLst>
            </p:cNvPr>
            <p:cNvSpPr/>
            <p:nvPr/>
          </p:nvSpPr>
          <p:spPr>
            <a:xfrm>
              <a:off x="5927700" y="512117"/>
              <a:ext cx="108000" cy="1080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45" name="Rectángulo 144">
              <a:extLst>
                <a:ext uri="{FF2B5EF4-FFF2-40B4-BE49-F238E27FC236}">
                  <a16:creationId xmlns:a16="http://schemas.microsoft.com/office/drawing/2014/main" xmlns="" id="{ABF747D9-2D5D-4A3D-B3BD-423B30911A5A}"/>
                </a:ext>
              </a:extLst>
            </p:cNvPr>
            <p:cNvSpPr/>
            <p:nvPr/>
          </p:nvSpPr>
          <p:spPr>
            <a:xfrm>
              <a:off x="5653600" y="512117"/>
              <a:ext cx="108000" cy="1080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48" name="Rectángulo 147">
              <a:extLst>
                <a:ext uri="{FF2B5EF4-FFF2-40B4-BE49-F238E27FC236}">
                  <a16:creationId xmlns:a16="http://schemas.microsoft.com/office/drawing/2014/main" xmlns="" id="{3102B3DA-1534-4605-B017-6B78BC074BE5}"/>
                </a:ext>
              </a:extLst>
            </p:cNvPr>
            <p:cNvSpPr/>
            <p:nvPr/>
          </p:nvSpPr>
          <p:spPr>
            <a:xfrm>
              <a:off x="5242450" y="512117"/>
              <a:ext cx="108000" cy="1080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50" name="Rectángulo 149">
              <a:extLst>
                <a:ext uri="{FF2B5EF4-FFF2-40B4-BE49-F238E27FC236}">
                  <a16:creationId xmlns:a16="http://schemas.microsoft.com/office/drawing/2014/main" xmlns="" id="{1951A421-B80A-454D-9470-70E32B6BD2AE}"/>
                </a:ext>
              </a:extLst>
            </p:cNvPr>
            <p:cNvSpPr/>
            <p:nvPr/>
          </p:nvSpPr>
          <p:spPr>
            <a:xfrm>
              <a:off x="4968350" y="509629"/>
              <a:ext cx="108000" cy="1080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51" name="Rectángulo 150">
              <a:extLst>
                <a:ext uri="{FF2B5EF4-FFF2-40B4-BE49-F238E27FC236}">
                  <a16:creationId xmlns:a16="http://schemas.microsoft.com/office/drawing/2014/main" xmlns="" id="{B0691617-253C-4C7A-94E9-E7D358481153}"/>
                </a:ext>
              </a:extLst>
            </p:cNvPr>
            <p:cNvSpPr/>
            <p:nvPr/>
          </p:nvSpPr>
          <p:spPr>
            <a:xfrm>
              <a:off x="4831300" y="509629"/>
              <a:ext cx="108000" cy="1080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53" name="Rectángulo 152">
              <a:extLst>
                <a:ext uri="{FF2B5EF4-FFF2-40B4-BE49-F238E27FC236}">
                  <a16:creationId xmlns:a16="http://schemas.microsoft.com/office/drawing/2014/main" xmlns="" id="{D8F46729-07B5-4826-8333-BC653B8019A0}"/>
                </a:ext>
              </a:extLst>
            </p:cNvPr>
            <p:cNvSpPr/>
            <p:nvPr/>
          </p:nvSpPr>
          <p:spPr>
            <a:xfrm>
              <a:off x="4557200" y="509629"/>
              <a:ext cx="108000" cy="1080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54" name="Rectángulo 153">
              <a:extLst>
                <a:ext uri="{FF2B5EF4-FFF2-40B4-BE49-F238E27FC236}">
                  <a16:creationId xmlns:a16="http://schemas.microsoft.com/office/drawing/2014/main" xmlns="" id="{1F31D5FD-2150-4CE6-B6C5-DD3FA081BB29}"/>
                </a:ext>
              </a:extLst>
            </p:cNvPr>
            <p:cNvSpPr/>
            <p:nvPr/>
          </p:nvSpPr>
          <p:spPr>
            <a:xfrm>
              <a:off x="4420150" y="509629"/>
              <a:ext cx="108000" cy="1080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55" name="Rectángulo 154">
              <a:extLst>
                <a:ext uri="{FF2B5EF4-FFF2-40B4-BE49-F238E27FC236}">
                  <a16:creationId xmlns:a16="http://schemas.microsoft.com/office/drawing/2014/main" xmlns="" id="{1F944EE8-90C1-4BD2-B1BA-9C10E03E13C0}"/>
                </a:ext>
              </a:extLst>
            </p:cNvPr>
            <p:cNvSpPr/>
            <p:nvPr/>
          </p:nvSpPr>
          <p:spPr>
            <a:xfrm>
              <a:off x="4283100" y="509629"/>
              <a:ext cx="108000" cy="1080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57" name="Rectángulo 156">
              <a:extLst>
                <a:ext uri="{FF2B5EF4-FFF2-40B4-BE49-F238E27FC236}">
                  <a16:creationId xmlns:a16="http://schemas.microsoft.com/office/drawing/2014/main" xmlns="" id="{17F9BE02-872A-4D38-891E-81A7B59E627F}"/>
                </a:ext>
              </a:extLst>
            </p:cNvPr>
            <p:cNvSpPr/>
            <p:nvPr/>
          </p:nvSpPr>
          <p:spPr>
            <a:xfrm>
              <a:off x="4009000" y="507141"/>
              <a:ext cx="108000" cy="1080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60" name="Rectángulo 159">
              <a:extLst>
                <a:ext uri="{FF2B5EF4-FFF2-40B4-BE49-F238E27FC236}">
                  <a16:creationId xmlns:a16="http://schemas.microsoft.com/office/drawing/2014/main" xmlns="" id="{58B2D1FE-6B78-457B-A6DB-01A98ADA82CD}"/>
                </a:ext>
              </a:extLst>
            </p:cNvPr>
            <p:cNvSpPr/>
            <p:nvPr/>
          </p:nvSpPr>
          <p:spPr>
            <a:xfrm>
              <a:off x="3597850" y="507141"/>
              <a:ext cx="108000" cy="1080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61" name="Rectángulo 160">
              <a:extLst>
                <a:ext uri="{FF2B5EF4-FFF2-40B4-BE49-F238E27FC236}">
                  <a16:creationId xmlns:a16="http://schemas.microsoft.com/office/drawing/2014/main" xmlns="" id="{ED61D9EC-7921-4EA3-A020-59FC353A62E8}"/>
                </a:ext>
              </a:extLst>
            </p:cNvPr>
            <p:cNvSpPr/>
            <p:nvPr/>
          </p:nvSpPr>
          <p:spPr>
            <a:xfrm>
              <a:off x="3460800" y="507141"/>
              <a:ext cx="108000" cy="1080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62" name="Rectángulo 161">
              <a:extLst>
                <a:ext uri="{FF2B5EF4-FFF2-40B4-BE49-F238E27FC236}">
                  <a16:creationId xmlns:a16="http://schemas.microsoft.com/office/drawing/2014/main" xmlns="" id="{B616B345-9F60-498F-A0A2-11F81C38CD75}"/>
                </a:ext>
              </a:extLst>
            </p:cNvPr>
            <p:cNvSpPr/>
            <p:nvPr/>
          </p:nvSpPr>
          <p:spPr>
            <a:xfrm>
              <a:off x="3323750" y="507141"/>
              <a:ext cx="108000" cy="1080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64" name="Rectángulo 163">
              <a:extLst>
                <a:ext uri="{FF2B5EF4-FFF2-40B4-BE49-F238E27FC236}">
                  <a16:creationId xmlns:a16="http://schemas.microsoft.com/office/drawing/2014/main" xmlns="" id="{69348DA1-DEE3-47DD-A5E8-A029E8230796}"/>
                </a:ext>
              </a:extLst>
            </p:cNvPr>
            <p:cNvSpPr/>
            <p:nvPr/>
          </p:nvSpPr>
          <p:spPr>
            <a:xfrm>
              <a:off x="3049650" y="504653"/>
              <a:ext cx="108000" cy="1080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65" name="Rectángulo 164">
              <a:extLst>
                <a:ext uri="{FF2B5EF4-FFF2-40B4-BE49-F238E27FC236}">
                  <a16:creationId xmlns:a16="http://schemas.microsoft.com/office/drawing/2014/main" xmlns="" id="{15769664-C5DE-4207-BA4D-E52902C3F3DB}"/>
                </a:ext>
              </a:extLst>
            </p:cNvPr>
            <p:cNvSpPr/>
            <p:nvPr/>
          </p:nvSpPr>
          <p:spPr>
            <a:xfrm>
              <a:off x="2916965" y="-28115"/>
              <a:ext cx="108000" cy="10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7" name="Rectángulo 166">
              <a:extLst>
                <a:ext uri="{FF2B5EF4-FFF2-40B4-BE49-F238E27FC236}">
                  <a16:creationId xmlns:a16="http://schemas.microsoft.com/office/drawing/2014/main" xmlns="" id="{1872A1E8-E11B-43EB-A8A7-937318C7B0E3}"/>
                </a:ext>
              </a:extLst>
            </p:cNvPr>
            <p:cNvSpPr/>
            <p:nvPr/>
          </p:nvSpPr>
          <p:spPr>
            <a:xfrm>
              <a:off x="2916965" y="237899"/>
              <a:ext cx="108000" cy="10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68" name="Rectángulo 167">
              <a:extLst>
                <a:ext uri="{FF2B5EF4-FFF2-40B4-BE49-F238E27FC236}">
                  <a16:creationId xmlns:a16="http://schemas.microsoft.com/office/drawing/2014/main" xmlns="" id="{68FA429C-04D8-44DB-8D60-7479031FF7E7}"/>
                </a:ext>
              </a:extLst>
            </p:cNvPr>
            <p:cNvSpPr/>
            <p:nvPr/>
          </p:nvSpPr>
          <p:spPr>
            <a:xfrm>
              <a:off x="2916965" y="373394"/>
              <a:ext cx="108000" cy="10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69" name="Rectángulo 168">
              <a:extLst>
                <a:ext uri="{FF2B5EF4-FFF2-40B4-BE49-F238E27FC236}">
                  <a16:creationId xmlns:a16="http://schemas.microsoft.com/office/drawing/2014/main" xmlns="" id="{95BC8194-8425-4669-B1D6-78947059978B}"/>
                </a:ext>
              </a:extLst>
            </p:cNvPr>
            <p:cNvSpPr/>
            <p:nvPr/>
          </p:nvSpPr>
          <p:spPr>
            <a:xfrm>
              <a:off x="2916965" y="504686"/>
              <a:ext cx="108000" cy="1080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70" name="Rectángulo 169">
              <a:extLst>
                <a:ext uri="{FF2B5EF4-FFF2-40B4-BE49-F238E27FC236}">
                  <a16:creationId xmlns:a16="http://schemas.microsoft.com/office/drawing/2014/main" xmlns="" id="{4F851344-E5C8-462A-BE4C-DCC88758619B}"/>
                </a:ext>
              </a:extLst>
            </p:cNvPr>
            <p:cNvSpPr/>
            <p:nvPr/>
          </p:nvSpPr>
          <p:spPr>
            <a:xfrm>
              <a:off x="2784280" y="-23172"/>
              <a:ext cx="108000" cy="10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2" name="Rectángulo 171">
              <a:extLst>
                <a:ext uri="{FF2B5EF4-FFF2-40B4-BE49-F238E27FC236}">
                  <a16:creationId xmlns:a16="http://schemas.microsoft.com/office/drawing/2014/main" xmlns="" id="{7311119F-1EDE-47E7-AD1F-1436CB8A61A2}"/>
                </a:ext>
              </a:extLst>
            </p:cNvPr>
            <p:cNvSpPr/>
            <p:nvPr/>
          </p:nvSpPr>
          <p:spPr>
            <a:xfrm>
              <a:off x="2510180" y="-25660"/>
              <a:ext cx="108000" cy="10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3" name="Rectángulo 172">
              <a:extLst>
                <a:ext uri="{FF2B5EF4-FFF2-40B4-BE49-F238E27FC236}">
                  <a16:creationId xmlns:a16="http://schemas.microsoft.com/office/drawing/2014/main" xmlns="" id="{9CFB5544-49C5-4985-8A83-A00130647BD2}"/>
                </a:ext>
              </a:extLst>
            </p:cNvPr>
            <p:cNvSpPr/>
            <p:nvPr/>
          </p:nvSpPr>
          <p:spPr>
            <a:xfrm>
              <a:off x="2784280" y="104859"/>
              <a:ext cx="108000" cy="10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74" name="Rectángulo 173">
              <a:extLst>
                <a:ext uri="{FF2B5EF4-FFF2-40B4-BE49-F238E27FC236}">
                  <a16:creationId xmlns:a16="http://schemas.microsoft.com/office/drawing/2014/main" xmlns="" id="{38BF459D-D030-4FBA-9CC6-149B041908A1}"/>
                </a:ext>
              </a:extLst>
            </p:cNvPr>
            <p:cNvSpPr/>
            <p:nvPr/>
          </p:nvSpPr>
          <p:spPr>
            <a:xfrm>
              <a:off x="2647230" y="104859"/>
              <a:ext cx="108000" cy="10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75" name="Rectángulo 174">
              <a:extLst>
                <a:ext uri="{FF2B5EF4-FFF2-40B4-BE49-F238E27FC236}">
                  <a16:creationId xmlns:a16="http://schemas.microsoft.com/office/drawing/2014/main" xmlns="" id="{122362ED-A0E7-487D-B5B0-B73A9C14A57C}"/>
                </a:ext>
              </a:extLst>
            </p:cNvPr>
            <p:cNvSpPr/>
            <p:nvPr/>
          </p:nvSpPr>
          <p:spPr>
            <a:xfrm>
              <a:off x="2510180" y="102371"/>
              <a:ext cx="108000" cy="10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76" name="Rectángulo 175">
              <a:extLst>
                <a:ext uri="{FF2B5EF4-FFF2-40B4-BE49-F238E27FC236}">
                  <a16:creationId xmlns:a16="http://schemas.microsoft.com/office/drawing/2014/main" xmlns="" id="{38360E26-DE32-4EEC-8EBC-2175BD61538B}"/>
                </a:ext>
              </a:extLst>
            </p:cNvPr>
            <p:cNvSpPr/>
            <p:nvPr/>
          </p:nvSpPr>
          <p:spPr>
            <a:xfrm>
              <a:off x="2784280" y="242842"/>
              <a:ext cx="108000" cy="10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77" name="Rectángulo 176">
              <a:extLst>
                <a:ext uri="{FF2B5EF4-FFF2-40B4-BE49-F238E27FC236}">
                  <a16:creationId xmlns:a16="http://schemas.microsoft.com/office/drawing/2014/main" xmlns="" id="{8DD2459C-3532-4CF2-BF7B-B3FE7E4062DF}"/>
                </a:ext>
              </a:extLst>
            </p:cNvPr>
            <p:cNvSpPr/>
            <p:nvPr/>
          </p:nvSpPr>
          <p:spPr>
            <a:xfrm>
              <a:off x="2647230" y="242842"/>
              <a:ext cx="108000" cy="10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78" name="Rectángulo 177">
              <a:extLst>
                <a:ext uri="{FF2B5EF4-FFF2-40B4-BE49-F238E27FC236}">
                  <a16:creationId xmlns:a16="http://schemas.microsoft.com/office/drawing/2014/main" xmlns="" id="{A5083480-4B9C-407F-9221-59075A2E5C64}"/>
                </a:ext>
              </a:extLst>
            </p:cNvPr>
            <p:cNvSpPr/>
            <p:nvPr/>
          </p:nvSpPr>
          <p:spPr>
            <a:xfrm>
              <a:off x="2510180" y="240354"/>
              <a:ext cx="108000" cy="10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80" name="Rectángulo 179">
              <a:extLst>
                <a:ext uri="{FF2B5EF4-FFF2-40B4-BE49-F238E27FC236}">
                  <a16:creationId xmlns:a16="http://schemas.microsoft.com/office/drawing/2014/main" xmlns="" id="{7A6A5F7D-47B1-4310-932F-10D215945074}"/>
                </a:ext>
              </a:extLst>
            </p:cNvPr>
            <p:cNvSpPr/>
            <p:nvPr/>
          </p:nvSpPr>
          <p:spPr>
            <a:xfrm>
              <a:off x="2647230" y="378337"/>
              <a:ext cx="108000" cy="10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83" name="Rectángulo 182">
              <a:extLst>
                <a:ext uri="{FF2B5EF4-FFF2-40B4-BE49-F238E27FC236}">
                  <a16:creationId xmlns:a16="http://schemas.microsoft.com/office/drawing/2014/main" xmlns="" id="{168BED43-EB7D-4389-A41B-0E07F146BF99}"/>
                </a:ext>
              </a:extLst>
            </p:cNvPr>
            <p:cNvSpPr/>
            <p:nvPr/>
          </p:nvSpPr>
          <p:spPr>
            <a:xfrm>
              <a:off x="2647230" y="509629"/>
              <a:ext cx="108000" cy="1080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84" name="Rectángulo 183">
              <a:extLst>
                <a:ext uri="{FF2B5EF4-FFF2-40B4-BE49-F238E27FC236}">
                  <a16:creationId xmlns:a16="http://schemas.microsoft.com/office/drawing/2014/main" xmlns="" id="{38C8ED45-5CB6-4F8D-A69F-1E8B66D06D0F}"/>
                </a:ext>
              </a:extLst>
            </p:cNvPr>
            <p:cNvSpPr/>
            <p:nvPr/>
          </p:nvSpPr>
          <p:spPr>
            <a:xfrm>
              <a:off x="2510180" y="507141"/>
              <a:ext cx="108000" cy="1080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85" name="Rectángulo 184">
              <a:extLst>
                <a:ext uri="{FF2B5EF4-FFF2-40B4-BE49-F238E27FC236}">
                  <a16:creationId xmlns:a16="http://schemas.microsoft.com/office/drawing/2014/main" xmlns="" id="{B2CBA740-FDB2-4E72-9BC5-441663A21A3E}"/>
                </a:ext>
              </a:extLst>
            </p:cNvPr>
            <p:cNvSpPr/>
            <p:nvPr/>
          </p:nvSpPr>
          <p:spPr>
            <a:xfrm>
              <a:off x="2377495" y="-25627"/>
              <a:ext cx="108000" cy="10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Rectángulo 185">
              <a:extLst>
                <a:ext uri="{FF2B5EF4-FFF2-40B4-BE49-F238E27FC236}">
                  <a16:creationId xmlns:a16="http://schemas.microsoft.com/office/drawing/2014/main" xmlns="" id="{F2F2A13A-007A-4ED6-BFD7-400B1655F1CA}"/>
                </a:ext>
              </a:extLst>
            </p:cNvPr>
            <p:cNvSpPr/>
            <p:nvPr/>
          </p:nvSpPr>
          <p:spPr>
            <a:xfrm>
              <a:off x="2377495" y="102404"/>
              <a:ext cx="108000" cy="10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88" name="Rectángulo 187">
              <a:extLst>
                <a:ext uri="{FF2B5EF4-FFF2-40B4-BE49-F238E27FC236}">
                  <a16:creationId xmlns:a16="http://schemas.microsoft.com/office/drawing/2014/main" xmlns="" id="{1B9ACFAB-B558-4428-A28D-C076B153EFAA}"/>
                </a:ext>
              </a:extLst>
            </p:cNvPr>
            <p:cNvSpPr/>
            <p:nvPr/>
          </p:nvSpPr>
          <p:spPr>
            <a:xfrm>
              <a:off x="2377495" y="375882"/>
              <a:ext cx="108000" cy="10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89" name="Rectángulo 188">
              <a:extLst>
                <a:ext uri="{FF2B5EF4-FFF2-40B4-BE49-F238E27FC236}">
                  <a16:creationId xmlns:a16="http://schemas.microsoft.com/office/drawing/2014/main" xmlns="" id="{711DC8EC-EAD8-4D9F-A2FF-A9D092F36801}"/>
                </a:ext>
              </a:extLst>
            </p:cNvPr>
            <p:cNvSpPr/>
            <p:nvPr/>
          </p:nvSpPr>
          <p:spPr>
            <a:xfrm>
              <a:off x="2377495" y="507174"/>
              <a:ext cx="108000" cy="1080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91" name="Rectángulo 190">
              <a:extLst>
                <a:ext uri="{FF2B5EF4-FFF2-40B4-BE49-F238E27FC236}">
                  <a16:creationId xmlns:a16="http://schemas.microsoft.com/office/drawing/2014/main" xmlns="" id="{CA775030-A0DB-43AE-BB49-C72D2057117C}"/>
                </a:ext>
              </a:extLst>
            </p:cNvPr>
            <p:cNvSpPr/>
            <p:nvPr/>
          </p:nvSpPr>
          <p:spPr>
            <a:xfrm>
              <a:off x="2240445" y="99883"/>
              <a:ext cx="108000" cy="10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94" name="Rectángulo 193">
              <a:extLst>
                <a:ext uri="{FF2B5EF4-FFF2-40B4-BE49-F238E27FC236}">
                  <a16:creationId xmlns:a16="http://schemas.microsoft.com/office/drawing/2014/main" xmlns="" id="{C8B72C77-7FE0-4549-BCCC-5DCE15461284}"/>
                </a:ext>
              </a:extLst>
            </p:cNvPr>
            <p:cNvSpPr/>
            <p:nvPr/>
          </p:nvSpPr>
          <p:spPr>
            <a:xfrm>
              <a:off x="2240445" y="504653"/>
              <a:ext cx="108000" cy="1080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95" name="Rectángulo 194">
              <a:extLst>
                <a:ext uri="{FF2B5EF4-FFF2-40B4-BE49-F238E27FC236}">
                  <a16:creationId xmlns:a16="http://schemas.microsoft.com/office/drawing/2014/main" xmlns="" id="{6700EFD8-AC3F-4BAC-9829-1D40657C0726}"/>
                </a:ext>
              </a:extLst>
            </p:cNvPr>
            <p:cNvSpPr/>
            <p:nvPr/>
          </p:nvSpPr>
          <p:spPr>
            <a:xfrm>
              <a:off x="6750000" y="655049"/>
              <a:ext cx="108000" cy="108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96" name="Rectángulo 195">
              <a:extLst>
                <a:ext uri="{FF2B5EF4-FFF2-40B4-BE49-F238E27FC236}">
                  <a16:creationId xmlns:a16="http://schemas.microsoft.com/office/drawing/2014/main" xmlns="" id="{9DF62B97-E89C-4CC1-A0A5-4BD8BDB9BC68}"/>
                </a:ext>
              </a:extLst>
            </p:cNvPr>
            <p:cNvSpPr/>
            <p:nvPr/>
          </p:nvSpPr>
          <p:spPr>
            <a:xfrm>
              <a:off x="6612950" y="655049"/>
              <a:ext cx="108000" cy="108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97" name="Rectángulo 196">
              <a:extLst>
                <a:ext uri="{FF2B5EF4-FFF2-40B4-BE49-F238E27FC236}">
                  <a16:creationId xmlns:a16="http://schemas.microsoft.com/office/drawing/2014/main" xmlns="" id="{24A2A40D-A540-4AE1-AF97-63D5C0A79536}"/>
                </a:ext>
              </a:extLst>
            </p:cNvPr>
            <p:cNvSpPr/>
            <p:nvPr/>
          </p:nvSpPr>
          <p:spPr>
            <a:xfrm>
              <a:off x="6475900" y="655049"/>
              <a:ext cx="108000" cy="108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98" name="Rectángulo 197">
              <a:extLst>
                <a:ext uri="{FF2B5EF4-FFF2-40B4-BE49-F238E27FC236}">
                  <a16:creationId xmlns:a16="http://schemas.microsoft.com/office/drawing/2014/main" xmlns="" id="{9945A7E4-FE69-4541-A098-05EB84BC3894}"/>
                </a:ext>
              </a:extLst>
            </p:cNvPr>
            <p:cNvSpPr/>
            <p:nvPr/>
          </p:nvSpPr>
          <p:spPr>
            <a:xfrm>
              <a:off x="6338850" y="655049"/>
              <a:ext cx="108000" cy="108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199" name="Rectángulo 198">
              <a:extLst>
                <a:ext uri="{FF2B5EF4-FFF2-40B4-BE49-F238E27FC236}">
                  <a16:creationId xmlns:a16="http://schemas.microsoft.com/office/drawing/2014/main" xmlns="" id="{07F54D16-2A37-438D-9ED3-EA697DFAAA88}"/>
                </a:ext>
              </a:extLst>
            </p:cNvPr>
            <p:cNvSpPr/>
            <p:nvPr/>
          </p:nvSpPr>
          <p:spPr>
            <a:xfrm>
              <a:off x="6201800" y="655049"/>
              <a:ext cx="108000" cy="108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200" name="Rectángulo 199">
              <a:extLst>
                <a:ext uri="{FF2B5EF4-FFF2-40B4-BE49-F238E27FC236}">
                  <a16:creationId xmlns:a16="http://schemas.microsoft.com/office/drawing/2014/main" xmlns="" id="{A6C34673-FE44-4EF4-AB03-449AC31A6029}"/>
                </a:ext>
              </a:extLst>
            </p:cNvPr>
            <p:cNvSpPr/>
            <p:nvPr/>
          </p:nvSpPr>
          <p:spPr>
            <a:xfrm>
              <a:off x="6064750" y="655049"/>
              <a:ext cx="108000" cy="108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204" name="Rectángulo 203">
              <a:extLst>
                <a:ext uri="{FF2B5EF4-FFF2-40B4-BE49-F238E27FC236}">
                  <a16:creationId xmlns:a16="http://schemas.microsoft.com/office/drawing/2014/main" xmlns="" id="{220FC21A-7F5E-492F-9529-CF6281D79876}"/>
                </a:ext>
              </a:extLst>
            </p:cNvPr>
            <p:cNvSpPr/>
            <p:nvPr/>
          </p:nvSpPr>
          <p:spPr>
            <a:xfrm>
              <a:off x="5516550" y="652561"/>
              <a:ext cx="108000" cy="108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206" name="Rectángulo 205">
              <a:extLst>
                <a:ext uri="{FF2B5EF4-FFF2-40B4-BE49-F238E27FC236}">
                  <a16:creationId xmlns:a16="http://schemas.microsoft.com/office/drawing/2014/main" xmlns="" id="{69925290-495B-4814-BBFC-F88C208DC471}"/>
                </a:ext>
              </a:extLst>
            </p:cNvPr>
            <p:cNvSpPr/>
            <p:nvPr/>
          </p:nvSpPr>
          <p:spPr>
            <a:xfrm>
              <a:off x="5242450" y="652561"/>
              <a:ext cx="108000" cy="108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207" name="Rectángulo 206">
              <a:extLst>
                <a:ext uri="{FF2B5EF4-FFF2-40B4-BE49-F238E27FC236}">
                  <a16:creationId xmlns:a16="http://schemas.microsoft.com/office/drawing/2014/main" xmlns="" id="{4E699B8B-CA6A-465C-B3EC-E01A2FFE7A34}"/>
                </a:ext>
              </a:extLst>
            </p:cNvPr>
            <p:cNvSpPr/>
            <p:nvPr/>
          </p:nvSpPr>
          <p:spPr>
            <a:xfrm>
              <a:off x="5105400" y="652561"/>
              <a:ext cx="108000" cy="108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210" name="Rectángulo 209">
              <a:extLst>
                <a:ext uri="{FF2B5EF4-FFF2-40B4-BE49-F238E27FC236}">
                  <a16:creationId xmlns:a16="http://schemas.microsoft.com/office/drawing/2014/main" xmlns="" id="{CE317123-B73E-4B62-B16D-AB86F057EE35}"/>
                </a:ext>
              </a:extLst>
            </p:cNvPr>
            <p:cNvSpPr/>
            <p:nvPr/>
          </p:nvSpPr>
          <p:spPr>
            <a:xfrm>
              <a:off x="4694250" y="650073"/>
              <a:ext cx="108000" cy="108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211" name="Rectángulo 210">
              <a:extLst>
                <a:ext uri="{FF2B5EF4-FFF2-40B4-BE49-F238E27FC236}">
                  <a16:creationId xmlns:a16="http://schemas.microsoft.com/office/drawing/2014/main" xmlns="" id="{79AB1CFF-C7FD-4479-9CB3-FA00D433364F}"/>
                </a:ext>
              </a:extLst>
            </p:cNvPr>
            <p:cNvSpPr/>
            <p:nvPr/>
          </p:nvSpPr>
          <p:spPr>
            <a:xfrm>
              <a:off x="4557200" y="650073"/>
              <a:ext cx="108000" cy="108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213" name="Rectángulo 212">
              <a:extLst>
                <a:ext uri="{FF2B5EF4-FFF2-40B4-BE49-F238E27FC236}">
                  <a16:creationId xmlns:a16="http://schemas.microsoft.com/office/drawing/2014/main" xmlns="" id="{3EADC4EE-70DE-4593-A711-5E4636B7A761}"/>
                </a:ext>
              </a:extLst>
            </p:cNvPr>
            <p:cNvSpPr/>
            <p:nvPr/>
          </p:nvSpPr>
          <p:spPr>
            <a:xfrm>
              <a:off x="4283100" y="650073"/>
              <a:ext cx="108000" cy="108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214" name="Rectángulo 213">
              <a:extLst>
                <a:ext uri="{FF2B5EF4-FFF2-40B4-BE49-F238E27FC236}">
                  <a16:creationId xmlns:a16="http://schemas.microsoft.com/office/drawing/2014/main" xmlns="" id="{A0BCE6F3-0D91-4C62-8EF7-6AAC6F881604}"/>
                </a:ext>
              </a:extLst>
            </p:cNvPr>
            <p:cNvSpPr/>
            <p:nvPr/>
          </p:nvSpPr>
          <p:spPr>
            <a:xfrm>
              <a:off x="4146050" y="650073"/>
              <a:ext cx="108000" cy="108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215" name="Rectángulo 214">
              <a:extLst>
                <a:ext uri="{FF2B5EF4-FFF2-40B4-BE49-F238E27FC236}">
                  <a16:creationId xmlns:a16="http://schemas.microsoft.com/office/drawing/2014/main" xmlns="" id="{05F4947E-712E-48B0-B228-E77370512885}"/>
                </a:ext>
              </a:extLst>
            </p:cNvPr>
            <p:cNvSpPr/>
            <p:nvPr/>
          </p:nvSpPr>
          <p:spPr>
            <a:xfrm>
              <a:off x="4009000" y="647585"/>
              <a:ext cx="108000" cy="108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216" name="Rectángulo 215">
              <a:extLst>
                <a:ext uri="{FF2B5EF4-FFF2-40B4-BE49-F238E27FC236}">
                  <a16:creationId xmlns:a16="http://schemas.microsoft.com/office/drawing/2014/main" xmlns="" id="{FB25338A-5A1C-4B21-9680-D72E8EB5679E}"/>
                </a:ext>
              </a:extLst>
            </p:cNvPr>
            <p:cNvSpPr/>
            <p:nvPr/>
          </p:nvSpPr>
          <p:spPr>
            <a:xfrm>
              <a:off x="3871950" y="647585"/>
              <a:ext cx="108000" cy="108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218" name="Rectángulo 217">
              <a:extLst>
                <a:ext uri="{FF2B5EF4-FFF2-40B4-BE49-F238E27FC236}">
                  <a16:creationId xmlns:a16="http://schemas.microsoft.com/office/drawing/2014/main" xmlns="" id="{63C1BBEF-BA53-4450-96C8-694B5C28B22D}"/>
                </a:ext>
              </a:extLst>
            </p:cNvPr>
            <p:cNvSpPr/>
            <p:nvPr/>
          </p:nvSpPr>
          <p:spPr>
            <a:xfrm>
              <a:off x="3597850" y="647585"/>
              <a:ext cx="108000" cy="108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219" name="Rectángulo 218">
              <a:extLst>
                <a:ext uri="{FF2B5EF4-FFF2-40B4-BE49-F238E27FC236}">
                  <a16:creationId xmlns:a16="http://schemas.microsoft.com/office/drawing/2014/main" xmlns="" id="{E9F5B481-99AF-48AC-BB5F-D460C5A2BFE3}"/>
                </a:ext>
              </a:extLst>
            </p:cNvPr>
            <p:cNvSpPr/>
            <p:nvPr/>
          </p:nvSpPr>
          <p:spPr>
            <a:xfrm>
              <a:off x="3460800" y="647585"/>
              <a:ext cx="108000" cy="108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222" name="Rectángulo 221">
              <a:extLst>
                <a:ext uri="{FF2B5EF4-FFF2-40B4-BE49-F238E27FC236}">
                  <a16:creationId xmlns:a16="http://schemas.microsoft.com/office/drawing/2014/main" xmlns="" id="{3A58B868-0271-4A48-BAA9-67E04F771E29}"/>
                </a:ext>
              </a:extLst>
            </p:cNvPr>
            <p:cNvSpPr/>
            <p:nvPr/>
          </p:nvSpPr>
          <p:spPr>
            <a:xfrm>
              <a:off x="3049650" y="645097"/>
              <a:ext cx="108000" cy="108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224" name="Rectángulo 223">
              <a:extLst>
                <a:ext uri="{FF2B5EF4-FFF2-40B4-BE49-F238E27FC236}">
                  <a16:creationId xmlns:a16="http://schemas.microsoft.com/office/drawing/2014/main" xmlns="" id="{B589E183-EF31-4F4B-8113-922CFCDB376B}"/>
                </a:ext>
              </a:extLst>
            </p:cNvPr>
            <p:cNvSpPr/>
            <p:nvPr/>
          </p:nvSpPr>
          <p:spPr>
            <a:xfrm>
              <a:off x="2784280" y="650073"/>
              <a:ext cx="108000" cy="108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225" name="Rectángulo 224">
              <a:extLst>
                <a:ext uri="{FF2B5EF4-FFF2-40B4-BE49-F238E27FC236}">
                  <a16:creationId xmlns:a16="http://schemas.microsoft.com/office/drawing/2014/main" xmlns="" id="{E1FC2F7F-F148-41D8-BAD7-7ADDCF130810}"/>
                </a:ext>
              </a:extLst>
            </p:cNvPr>
            <p:cNvSpPr/>
            <p:nvPr/>
          </p:nvSpPr>
          <p:spPr>
            <a:xfrm>
              <a:off x="2647230" y="650073"/>
              <a:ext cx="108000" cy="108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sp>
          <p:nvSpPr>
            <p:cNvPr id="227" name="Rectángulo 226">
              <a:extLst>
                <a:ext uri="{FF2B5EF4-FFF2-40B4-BE49-F238E27FC236}">
                  <a16:creationId xmlns:a16="http://schemas.microsoft.com/office/drawing/2014/main" xmlns="" id="{F4571AB8-09CF-4DCA-BB13-E36C7E504A49}"/>
                </a:ext>
              </a:extLst>
            </p:cNvPr>
            <p:cNvSpPr/>
            <p:nvPr/>
          </p:nvSpPr>
          <p:spPr>
            <a:xfrm>
              <a:off x="2377495" y="647618"/>
              <a:ext cx="108000" cy="108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6">
                    <a:lumMod val="60000"/>
                    <a:lumOff val="40000"/>
                  </a:schemeClr>
                </a:solidFill>
              </a:endParaRPr>
            </a:p>
          </p:txBody>
        </p:sp>
      </p:grpSp>
      <p:pic>
        <p:nvPicPr>
          <p:cNvPr id="156" name="Imagen 155" descr="Resultado de imagen para conocer SEP">
            <a:extLst>
              <a:ext uri="{FF2B5EF4-FFF2-40B4-BE49-F238E27FC236}">
                <a16:creationId xmlns:a16="http://schemas.microsoft.com/office/drawing/2014/main" xmlns="" id="{69551447-317B-4B59-91E3-847F4BDBCAF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04805" y="4130756"/>
            <a:ext cx="2160000" cy="722238"/>
          </a:xfrm>
          <a:prstGeom prst="rect">
            <a:avLst/>
          </a:prstGeom>
          <a:noFill/>
          <a:ln>
            <a:noFill/>
          </a:ln>
        </p:spPr>
      </p:pic>
      <p:pic>
        <p:nvPicPr>
          <p:cNvPr id="158" name="Imagen 157" descr="Resultado de imagen para SEP">
            <a:extLst>
              <a:ext uri="{FF2B5EF4-FFF2-40B4-BE49-F238E27FC236}">
                <a16:creationId xmlns:a16="http://schemas.microsoft.com/office/drawing/2014/main" xmlns="" id="{526CCB87-EDCF-4EEB-BDE8-60989C62F18D}"/>
              </a:ext>
            </a:extLst>
          </p:cNvPr>
          <p:cNvPicPr/>
          <p:nvPr/>
        </p:nvPicPr>
        <p:blipFill rotWithShape="1">
          <a:blip r:embed="rId4" cstate="print">
            <a:extLst>
              <a:ext uri="{28A0092B-C50C-407E-A947-70E740481C1C}">
                <a14:useLocalDpi xmlns:a14="http://schemas.microsoft.com/office/drawing/2010/main" val="0"/>
              </a:ext>
            </a:extLst>
          </a:blip>
          <a:srcRect t="27799" b="27970"/>
          <a:stretch/>
        </p:blipFill>
        <p:spPr bwMode="auto">
          <a:xfrm>
            <a:off x="4590000" y="4155764"/>
            <a:ext cx="2160000" cy="697230"/>
          </a:xfrm>
          <a:prstGeom prst="rect">
            <a:avLst/>
          </a:prstGeom>
          <a:noFill/>
          <a:ln>
            <a:noFill/>
          </a:ln>
          <a:extLst>
            <a:ext uri="{53640926-AAD7-44D8-BBD7-CCE9431645EC}">
              <a14:shadowObscured xmlns:a14="http://schemas.microsoft.com/office/drawing/2010/main"/>
            </a:ext>
          </a:extLst>
        </p:spPr>
      </p:pic>
      <p:sp>
        <p:nvSpPr>
          <p:cNvPr id="159" name="CuadroTexto 158">
            <a:extLst>
              <a:ext uri="{FF2B5EF4-FFF2-40B4-BE49-F238E27FC236}">
                <a16:creationId xmlns:a16="http://schemas.microsoft.com/office/drawing/2014/main" xmlns="" id="{8581C874-D273-45AD-BC18-FEA7303C8FB8}"/>
              </a:ext>
            </a:extLst>
          </p:cNvPr>
          <p:cNvSpPr txBox="1"/>
          <p:nvPr/>
        </p:nvSpPr>
        <p:spPr>
          <a:xfrm>
            <a:off x="2148586" y="5337800"/>
            <a:ext cx="4710224" cy="2400657"/>
          </a:xfrm>
          <a:prstGeom prst="rect">
            <a:avLst/>
          </a:prstGeom>
          <a:noFill/>
        </p:spPr>
        <p:txBody>
          <a:bodyPr wrap="square" rtlCol="0">
            <a:spAutoFit/>
          </a:bodyPr>
          <a:lstStyle/>
          <a:p>
            <a:pPr algn="just">
              <a:lnSpc>
                <a:spcPts val="1000"/>
              </a:lnSpc>
            </a:pPr>
            <a:r>
              <a:rPr lang="es-MX" sz="800" dirty="0">
                <a:solidFill>
                  <a:schemeClr val="tx1">
                    <a:lumMod val="65000"/>
                    <a:lumOff val="35000"/>
                  </a:schemeClr>
                </a:solidFill>
                <a:latin typeface="Century Gothic" panose="020B0502020202020204" pitchFamily="34" charset="0"/>
              </a:rPr>
              <a:t>Las capacitaciones  que ofrece </a:t>
            </a:r>
            <a:r>
              <a:rPr lang="es-MX" sz="800" dirty="0" err="1">
                <a:solidFill>
                  <a:schemeClr val="tx1">
                    <a:lumMod val="65000"/>
                    <a:lumOff val="35000"/>
                  </a:schemeClr>
                </a:solidFill>
                <a:latin typeface="Century Gothic" panose="020B0502020202020204" pitchFamily="34" charset="0"/>
              </a:rPr>
              <a:t>IBTech</a:t>
            </a:r>
            <a:r>
              <a:rPr lang="es-MX" sz="800" dirty="0">
                <a:solidFill>
                  <a:schemeClr val="tx1">
                    <a:lumMod val="65000"/>
                    <a:lumOff val="35000"/>
                  </a:schemeClr>
                </a:solidFill>
                <a:latin typeface="Century Gothic" panose="020B0502020202020204" pitchFamily="34" charset="0"/>
              </a:rPr>
              <a:t>® cumplen con los lineamientos del CONOCER (SEP), ya que nuestros ponentes están certificados bajo los estándares de competencia de la SEP para el diseño y la impartición de cursos (EC0301 y EC0217 respectivamente). </a:t>
            </a:r>
          </a:p>
          <a:p>
            <a:pPr algn="just">
              <a:lnSpc>
                <a:spcPts val="1000"/>
              </a:lnSpc>
            </a:pPr>
            <a:endParaRPr lang="es-MX" sz="800" dirty="0">
              <a:solidFill>
                <a:schemeClr val="tx1">
                  <a:lumMod val="65000"/>
                  <a:lumOff val="35000"/>
                </a:schemeClr>
              </a:solidFill>
              <a:latin typeface="Century Gothic" panose="020B0502020202020204" pitchFamily="34" charset="0"/>
            </a:endParaRPr>
          </a:p>
          <a:p>
            <a:pPr algn="just">
              <a:lnSpc>
                <a:spcPts val="1000"/>
              </a:lnSpc>
            </a:pPr>
            <a:r>
              <a:rPr lang="es-MX" sz="1000" u="sng" dirty="0">
                <a:solidFill>
                  <a:schemeClr val="accent6">
                    <a:lumMod val="75000"/>
                  </a:schemeClr>
                </a:solidFill>
              </a:rPr>
              <a:t>EC0301</a:t>
            </a:r>
          </a:p>
          <a:p>
            <a:pPr algn="just">
              <a:lnSpc>
                <a:spcPts val="1000"/>
              </a:lnSpc>
            </a:pPr>
            <a:endParaRPr lang="es-MX" sz="1000" dirty="0">
              <a:solidFill>
                <a:schemeClr val="accent6">
                  <a:lumMod val="75000"/>
                </a:schemeClr>
              </a:solidFill>
            </a:endParaRPr>
          </a:p>
          <a:p>
            <a:pPr algn="just">
              <a:lnSpc>
                <a:spcPts val="1000"/>
              </a:lnSpc>
            </a:pPr>
            <a:r>
              <a:rPr lang="es-MX" sz="800" dirty="0">
                <a:solidFill>
                  <a:schemeClr val="tx1">
                    <a:lumMod val="65000"/>
                    <a:lumOff val="35000"/>
                  </a:schemeClr>
                </a:solidFill>
                <a:latin typeface="Century Gothic" panose="020B0502020202020204" pitchFamily="34" charset="0"/>
              </a:rPr>
              <a:t>“Diseño de cursos de formación del capital humano de manera presencial grupal, sus instrumentos de evaluación y manuales del curso”</a:t>
            </a:r>
          </a:p>
          <a:p>
            <a:pPr algn="just">
              <a:lnSpc>
                <a:spcPts val="1000"/>
              </a:lnSpc>
            </a:pPr>
            <a:endParaRPr lang="es-MX" sz="800" dirty="0">
              <a:solidFill>
                <a:schemeClr val="tx1">
                  <a:lumMod val="65000"/>
                  <a:lumOff val="35000"/>
                </a:schemeClr>
              </a:solidFill>
              <a:latin typeface="Century Gothic" panose="020B0502020202020204" pitchFamily="34" charset="0"/>
            </a:endParaRPr>
          </a:p>
          <a:p>
            <a:pPr algn="just">
              <a:lnSpc>
                <a:spcPts val="1000"/>
              </a:lnSpc>
            </a:pPr>
            <a:r>
              <a:rPr lang="es-MX" sz="800" dirty="0">
                <a:solidFill>
                  <a:schemeClr val="tx1">
                    <a:lumMod val="65000"/>
                    <a:lumOff val="35000"/>
                  </a:schemeClr>
                </a:solidFill>
                <a:latin typeface="Century Gothic" panose="020B0502020202020204" pitchFamily="34" charset="0"/>
              </a:rPr>
              <a:t>Breve descripción:</a:t>
            </a:r>
          </a:p>
          <a:p>
            <a:pPr algn="just">
              <a:lnSpc>
                <a:spcPts val="1000"/>
              </a:lnSpc>
            </a:pPr>
            <a:r>
              <a:rPr lang="es-MX" sz="800" dirty="0">
                <a:solidFill>
                  <a:schemeClr val="tx1">
                    <a:lumMod val="65000"/>
                    <a:lumOff val="35000"/>
                  </a:schemeClr>
                </a:solidFill>
                <a:latin typeface="Century Gothic" panose="020B0502020202020204" pitchFamily="34" charset="0"/>
              </a:rPr>
              <a:t>Es referente a todas las actividades que la persona lleva a cabo durante el diseño de cursos de formación del capital humano diseño, diseñan cursos de capacitación presenciales, elaborando la carta descriptiva y seleccionando las técnicas de instrucción, diseñan instrumentos para la evaluación de cursos de capacitación presenciales, elaborando los reactivos del instrumento de evaluación y diseñando el instrumento para la evaluación de satisfacción del curso, y desarrollan manuales del curso de capacitación presenciales, elaborando el manual del instructor y seleccionando las fuentes de información del manual del participante.</a:t>
            </a:r>
          </a:p>
        </p:txBody>
      </p:sp>
      <p:sp>
        <p:nvSpPr>
          <p:cNvPr id="163" name="181 CuadroTexto">
            <a:extLst>
              <a:ext uri="{FF2B5EF4-FFF2-40B4-BE49-F238E27FC236}">
                <a16:creationId xmlns:a16="http://schemas.microsoft.com/office/drawing/2014/main" xmlns="" id="{B2D6ED65-5651-4A59-A197-04D9B8BC3160}"/>
              </a:ext>
            </a:extLst>
          </p:cNvPr>
          <p:cNvSpPr txBox="1"/>
          <p:nvPr/>
        </p:nvSpPr>
        <p:spPr>
          <a:xfrm>
            <a:off x="4948" y="1962384"/>
            <a:ext cx="2146433" cy="350609"/>
          </a:xfrm>
          <a:prstGeom prst="rect">
            <a:avLst/>
          </a:prstGeom>
          <a:noFill/>
        </p:spPr>
        <p:txBody>
          <a:bodyPr wrap="square" rtlCol="0">
            <a:spAutoFit/>
          </a:bodyPr>
          <a:lstStyle/>
          <a:p>
            <a:pPr lvl="0" algn="r">
              <a:lnSpc>
                <a:spcPts val="1000"/>
              </a:lnSpc>
            </a:pPr>
            <a:r>
              <a:rPr lang="es-MX" sz="1000" b="1" dirty="0">
                <a:solidFill>
                  <a:srgbClr val="70AD47">
                    <a:lumMod val="75000"/>
                  </a:srgbClr>
                </a:solidFill>
              </a:rPr>
              <a:t>¿Qué son los estándares de competencia (EC)?</a:t>
            </a:r>
          </a:p>
        </p:txBody>
      </p:sp>
      <p:sp>
        <p:nvSpPr>
          <p:cNvPr id="166" name="181 CuadroTexto">
            <a:extLst>
              <a:ext uri="{FF2B5EF4-FFF2-40B4-BE49-F238E27FC236}">
                <a16:creationId xmlns:a16="http://schemas.microsoft.com/office/drawing/2014/main" xmlns="" id="{5D9B6286-1EE8-4F60-8D98-0621F242E144}"/>
              </a:ext>
            </a:extLst>
          </p:cNvPr>
          <p:cNvSpPr txBox="1"/>
          <p:nvPr/>
        </p:nvSpPr>
        <p:spPr>
          <a:xfrm>
            <a:off x="-1876" y="5326576"/>
            <a:ext cx="2146433" cy="220573"/>
          </a:xfrm>
          <a:prstGeom prst="rect">
            <a:avLst/>
          </a:prstGeom>
          <a:noFill/>
        </p:spPr>
        <p:txBody>
          <a:bodyPr wrap="square" rtlCol="0">
            <a:spAutoFit/>
          </a:bodyPr>
          <a:lstStyle/>
          <a:p>
            <a:pPr lvl="0" algn="r">
              <a:lnSpc>
                <a:spcPts val="1000"/>
              </a:lnSpc>
            </a:pPr>
            <a:r>
              <a:rPr lang="es-MX" sz="1000" b="1" dirty="0">
                <a:solidFill>
                  <a:srgbClr val="70AD47">
                    <a:lumMod val="75000"/>
                  </a:srgbClr>
                </a:solidFill>
              </a:rPr>
              <a:t>EC en el que estamos certificados</a:t>
            </a:r>
          </a:p>
        </p:txBody>
      </p:sp>
    </p:spTree>
    <p:extLst>
      <p:ext uri="{BB962C8B-B14F-4D97-AF65-F5344CB8AC3E}">
        <p14:creationId xmlns:p14="http://schemas.microsoft.com/office/powerpoint/2010/main" val="1272574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CuadroTexto 157">
            <a:extLst>
              <a:ext uri="{FF2B5EF4-FFF2-40B4-BE49-F238E27FC236}">
                <a16:creationId xmlns:a16="http://schemas.microsoft.com/office/drawing/2014/main" xmlns="" id="{1A68C7F4-58CD-4AB5-BE19-536F741B459B}"/>
              </a:ext>
            </a:extLst>
          </p:cNvPr>
          <p:cNvSpPr txBox="1"/>
          <p:nvPr/>
        </p:nvSpPr>
        <p:spPr>
          <a:xfrm>
            <a:off x="2148586" y="1553079"/>
            <a:ext cx="4710224" cy="5863144"/>
          </a:xfrm>
          <a:prstGeom prst="rect">
            <a:avLst/>
          </a:prstGeom>
          <a:noFill/>
        </p:spPr>
        <p:txBody>
          <a:bodyPr wrap="square" rtlCol="0">
            <a:spAutoFit/>
          </a:bodyPr>
          <a:lstStyle/>
          <a:p>
            <a:pPr algn="just">
              <a:lnSpc>
                <a:spcPts val="1000"/>
              </a:lnSpc>
            </a:pPr>
            <a:r>
              <a:rPr lang="es-MX" sz="1000" u="sng" dirty="0">
                <a:solidFill>
                  <a:schemeClr val="accent6">
                    <a:lumMod val="75000"/>
                  </a:schemeClr>
                </a:solidFill>
              </a:rPr>
              <a:t>EC0217</a:t>
            </a:r>
          </a:p>
          <a:p>
            <a:pPr algn="just">
              <a:lnSpc>
                <a:spcPts val="1000"/>
              </a:lnSpc>
            </a:pPr>
            <a:endParaRPr lang="es-MX" sz="800" dirty="0">
              <a:solidFill>
                <a:schemeClr val="tx1">
                  <a:lumMod val="65000"/>
                  <a:lumOff val="35000"/>
                </a:schemeClr>
              </a:solidFill>
              <a:latin typeface="Century Gothic" panose="020B0502020202020204" pitchFamily="34" charset="0"/>
            </a:endParaRPr>
          </a:p>
          <a:p>
            <a:pPr algn="just">
              <a:lnSpc>
                <a:spcPts val="1000"/>
              </a:lnSpc>
            </a:pPr>
            <a:r>
              <a:rPr lang="es-MX" sz="800" dirty="0">
                <a:solidFill>
                  <a:schemeClr val="tx1">
                    <a:lumMod val="65000"/>
                    <a:lumOff val="35000"/>
                  </a:schemeClr>
                </a:solidFill>
                <a:latin typeface="Century Gothic" panose="020B0502020202020204" pitchFamily="34" charset="0"/>
              </a:rPr>
              <a:t>“Impartición de cursos de formación del capital humano de manera presencial grupal.”</a:t>
            </a:r>
          </a:p>
          <a:p>
            <a:pPr algn="just">
              <a:lnSpc>
                <a:spcPts val="1000"/>
              </a:lnSpc>
            </a:pPr>
            <a:endParaRPr lang="es-MX" sz="800" dirty="0">
              <a:solidFill>
                <a:schemeClr val="tx1">
                  <a:lumMod val="65000"/>
                  <a:lumOff val="35000"/>
                </a:schemeClr>
              </a:solidFill>
              <a:latin typeface="Century Gothic" panose="020B0502020202020204" pitchFamily="34" charset="0"/>
            </a:endParaRPr>
          </a:p>
          <a:p>
            <a:pPr algn="just">
              <a:lnSpc>
                <a:spcPts val="1000"/>
              </a:lnSpc>
            </a:pPr>
            <a:r>
              <a:rPr lang="es-MX" sz="800" dirty="0">
                <a:solidFill>
                  <a:schemeClr val="tx1">
                    <a:lumMod val="65000"/>
                    <a:lumOff val="35000"/>
                  </a:schemeClr>
                </a:solidFill>
                <a:latin typeface="Century Gothic" panose="020B0502020202020204" pitchFamily="34" charset="0"/>
              </a:rPr>
              <a:t>Breve descripción:</a:t>
            </a:r>
          </a:p>
          <a:p>
            <a:pPr algn="just">
              <a:lnSpc>
                <a:spcPts val="1000"/>
              </a:lnSpc>
            </a:pPr>
            <a:r>
              <a:rPr lang="es-MX" sz="800" dirty="0">
                <a:solidFill>
                  <a:schemeClr val="tx1">
                    <a:lumMod val="65000"/>
                    <a:lumOff val="35000"/>
                  </a:schemeClr>
                </a:solidFill>
                <a:latin typeface="Century Gothic" panose="020B0502020202020204" pitchFamily="34" charset="0"/>
              </a:rPr>
              <a:t>El estándar de competencia impartición de cursos de formación del capital humano de manera presencial y grupal contempla las funciones sustantivas de preparar, conducir y evaluar cursos de capacitación. Preparar la sesión mediante la planeación de la sesión y la comprobación de la existencia y el funcionamiento de los recursos requeridos para la misma. Conducir la sesión realizando el encuadre, desarrollo y cierre, empleando técnicas instruccionales y grupales que faciliten el proceso de aprendizaje. Evaluar el aprendizaje antes, durante y al final del curso, considerando la satisfacción de los participantes.</a:t>
            </a:r>
          </a:p>
          <a:p>
            <a:pPr algn="just">
              <a:lnSpc>
                <a:spcPts val="1000"/>
              </a:lnSpc>
            </a:pPr>
            <a:endParaRPr lang="es-MX" sz="800" dirty="0">
              <a:solidFill>
                <a:schemeClr val="tx1">
                  <a:lumMod val="65000"/>
                  <a:lumOff val="35000"/>
                </a:schemeClr>
              </a:solidFill>
              <a:latin typeface="Century Gothic" panose="020B0502020202020204" pitchFamily="34" charset="0"/>
            </a:endParaRPr>
          </a:p>
          <a:p>
            <a:pPr algn="just">
              <a:lnSpc>
                <a:spcPts val="1000"/>
              </a:lnSpc>
            </a:pPr>
            <a:endParaRPr lang="es-MX" sz="1000" b="1" dirty="0">
              <a:solidFill>
                <a:schemeClr val="accent6">
                  <a:lumMod val="75000"/>
                </a:schemeClr>
              </a:solidFill>
            </a:endParaRPr>
          </a:p>
          <a:p>
            <a:pPr algn="just">
              <a:lnSpc>
                <a:spcPts val="1000"/>
              </a:lnSpc>
            </a:pPr>
            <a:endParaRPr lang="es-MX" sz="1000" b="1" dirty="0">
              <a:solidFill>
                <a:schemeClr val="accent6">
                  <a:lumMod val="75000"/>
                </a:schemeClr>
              </a:solidFill>
            </a:endParaRPr>
          </a:p>
          <a:p>
            <a:pPr algn="just">
              <a:lnSpc>
                <a:spcPts val="1000"/>
              </a:lnSpc>
            </a:pPr>
            <a:endParaRPr lang="es-MX" sz="1000" b="1" dirty="0">
              <a:solidFill>
                <a:schemeClr val="accent6">
                  <a:lumMod val="75000"/>
                </a:schemeClr>
              </a:solidFill>
            </a:endParaRPr>
          </a:p>
          <a:p>
            <a:pPr algn="just">
              <a:lnSpc>
                <a:spcPts val="1000"/>
              </a:lnSpc>
            </a:pPr>
            <a:endParaRPr lang="es-MX" sz="1000" b="1" dirty="0">
              <a:solidFill>
                <a:schemeClr val="accent6">
                  <a:lumMod val="75000"/>
                </a:schemeClr>
              </a:solidFill>
            </a:endParaRPr>
          </a:p>
          <a:p>
            <a:pPr algn="just">
              <a:lnSpc>
                <a:spcPts val="1000"/>
              </a:lnSpc>
            </a:pPr>
            <a:endParaRPr lang="es-MX" sz="1000" b="1" dirty="0">
              <a:solidFill>
                <a:schemeClr val="accent6">
                  <a:lumMod val="75000"/>
                </a:schemeClr>
              </a:solidFill>
            </a:endParaRPr>
          </a:p>
          <a:p>
            <a:pPr algn="just">
              <a:lnSpc>
                <a:spcPts val="1000"/>
              </a:lnSpc>
            </a:pPr>
            <a:endParaRPr lang="es-MX" sz="1000" b="1" dirty="0">
              <a:solidFill>
                <a:schemeClr val="accent6">
                  <a:lumMod val="75000"/>
                </a:schemeClr>
              </a:solidFill>
            </a:endParaRPr>
          </a:p>
          <a:p>
            <a:pPr algn="just">
              <a:lnSpc>
                <a:spcPts val="1000"/>
              </a:lnSpc>
            </a:pPr>
            <a:endParaRPr lang="es-MX" sz="1000" b="1" dirty="0">
              <a:solidFill>
                <a:schemeClr val="accent6">
                  <a:lumMod val="75000"/>
                </a:schemeClr>
              </a:solidFill>
            </a:endParaRPr>
          </a:p>
          <a:p>
            <a:pPr algn="just">
              <a:lnSpc>
                <a:spcPts val="1000"/>
              </a:lnSpc>
            </a:pPr>
            <a:endParaRPr lang="es-MX" sz="1000" b="1" dirty="0">
              <a:solidFill>
                <a:schemeClr val="accent6">
                  <a:lumMod val="75000"/>
                </a:schemeClr>
              </a:solidFill>
            </a:endParaRPr>
          </a:p>
          <a:p>
            <a:pPr algn="just">
              <a:lnSpc>
                <a:spcPts val="1000"/>
              </a:lnSpc>
            </a:pPr>
            <a:endParaRPr lang="es-MX" sz="1000" b="1" dirty="0">
              <a:solidFill>
                <a:schemeClr val="accent6">
                  <a:lumMod val="75000"/>
                </a:schemeClr>
              </a:solidFill>
            </a:endParaRPr>
          </a:p>
          <a:p>
            <a:pPr algn="just">
              <a:lnSpc>
                <a:spcPts val="1000"/>
              </a:lnSpc>
            </a:pPr>
            <a:endParaRPr lang="es-MX" sz="1000" b="1" dirty="0">
              <a:solidFill>
                <a:schemeClr val="accent6">
                  <a:lumMod val="75000"/>
                </a:schemeClr>
              </a:solidFill>
            </a:endParaRPr>
          </a:p>
          <a:p>
            <a:pPr algn="just">
              <a:lnSpc>
                <a:spcPts val="1000"/>
              </a:lnSpc>
            </a:pPr>
            <a:endParaRPr lang="es-MX" sz="1000" b="1" dirty="0">
              <a:solidFill>
                <a:schemeClr val="accent6">
                  <a:lumMod val="75000"/>
                </a:schemeClr>
              </a:solidFill>
            </a:endParaRPr>
          </a:p>
          <a:p>
            <a:pPr algn="just">
              <a:lnSpc>
                <a:spcPts val="1000"/>
              </a:lnSpc>
            </a:pPr>
            <a:endParaRPr lang="es-MX" sz="1000" b="1" dirty="0">
              <a:solidFill>
                <a:schemeClr val="accent6">
                  <a:lumMod val="75000"/>
                </a:schemeClr>
              </a:solidFill>
            </a:endParaRPr>
          </a:p>
          <a:p>
            <a:pPr algn="just">
              <a:lnSpc>
                <a:spcPts val="1000"/>
              </a:lnSpc>
            </a:pPr>
            <a:r>
              <a:rPr lang="es-MX" sz="800" dirty="0">
                <a:solidFill>
                  <a:schemeClr val="tx1">
                    <a:lumMod val="65000"/>
                    <a:lumOff val="35000"/>
                  </a:schemeClr>
                </a:solidFill>
                <a:latin typeface="Century Gothic" panose="020B0502020202020204" pitchFamily="34" charset="0"/>
              </a:rPr>
              <a:t>El Programa de “Aprovechamiento de Residuos Urbanos en México (</a:t>
            </a:r>
            <a:r>
              <a:rPr lang="es-MX" sz="800" dirty="0" err="1">
                <a:solidFill>
                  <a:schemeClr val="tx1">
                    <a:lumMod val="65000"/>
                    <a:lumOff val="35000"/>
                  </a:schemeClr>
                </a:solidFill>
                <a:latin typeface="Century Gothic" panose="020B0502020202020204" pitchFamily="34" charset="0"/>
              </a:rPr>
              <a:t>EnRes</a:t>
            </a:r>
            <a:r>
              <a:rPr lang="es-MX" sz="800" dirty="0">
                <a:solidFill>
                  <a:schemeClr val="tx1">
                    <a:lumMod val="65000"/>
                    <a:lumOff val="35000"/>
                  </a:schemeClr>
                </a:solidFill>
                <a:latin typeface="Century Gothic" panose="020B0502020202020204" pitchFamily="34" charset="0"/>
              </a:rPr>
              <a:t>)” que ejecuta la Deutsche </a:t>
            </a:r>
            <a:r>
              <a:rPr lang="es-MX" sz="800" dirty="0" err="1">
                <a:solidFill>
                  <a:schemeClr val="tx1">
                    <a:lumMod val="65000"/>
                    <a:lumOff val="35000"/>
                  </a:schemeClr>
                </a:solidFill>
                <a:latin typeface="Century Gothic" panose="020B0502020202020204" pitchFamily="34" charset="0"/>
              </a:rPr>
              <a:t>Gesellschaft</a:t>
            </a:r>
            <a:r>
              <a:rPr lang="es-MX" sz="800" dirty="0">
                <a:solidFill>
                  <a:schemeClr val="tx1">
                    <a:lumMod val="65000"/>
                    <a:lumOff val="35000"/>
                  </a:schemeClr>
                </a:solidFill>
                <a:latin typeface="Century Gothic" panose="020B0502020202020204" pitchFamily="34" charset="0"/>
              </a:rPr>
              <a:t> </a:t>
            </a:r>
            <a:r>
              <a:rPr lang="es-MX" sz="800" dirty="0" err="1">
                <a:solidFill>
                  <a:schemeClr val="tx1">
                    <a:lumMod val="65000"/>
                    <a:lumOff val="35000"/>
                  </a:schemeClr>
                </a:solidFill>
                <a:latin typeface="Century Gothic" panose="020B0502020202020204" pitchFamily="34" charset="0"/>
              </a:rPr>
              <a:t>für</a:t>
            </a:r>
            <a:r>
              <a:rPr lang="es-MX" sz="800" dirty="0">
                <a:solidFill>
                  <a:schemeClr val="tx1">
                    <a:lumMod val="65000"/>
                    <a:lumOff val="35000"/>
                  </a:schemeClr>
                </a:solidFill>
                <a:latin typeface="Century Gothic" panose="020B0502020202020204" pitchFamily="34" charset="0"/>
              </a:rPr>
              <a:t> </a:t>
            </a:r>
            <a:r>
              <a:rPr lang="es-MX" sz="800" dirty="0" err="1">
                <a:solidFill>
                  <a:schemeClr val="tx1">
                    <a:lumMod val="65000"/>
                    <a:lumOff val="35000"/>
                  </a:schemeClr>
                </a:solidFill>
                <a:latin typeface="Century Gothic" panose="020B0502020202020204" pitchFamily="34" charset="0"/>
              </a:rPr>
              <a:t>Internationale</a:t>
            </a:r>
            <a:r>
              <a:rPr lang="es-MX" sz="800" dirty="0">
                <a:solidFill>
                  <a:schemeClr val="tx1">
                    <a:lumMod val="65000"/>
                    <a:lumOff val="35000"/>
                  </a:schemeClr>
                </a:solidFill>
                <a:latin typeface="Century Gothic" panose="020B0502020202020204" pitchFamily="34" charset="0"/>
              </a:rPr>
              <a:t> </a:t>
            </a:r>
            <a:r>
              <a:rPr lang="es-MX" sz="800" dirty="0" err="1">
                <a:solidFill>
                  <a:schemeClr val="tx1">
                    <a:lumMod val="65000"/>
                    <a:lumOff val="35000"/>
                  </a:schemeClr>
                </a:solidFill>
                <a:latin typeface="Century Gothic" panose="020B0502020202020204" pitchFamily="34" charset="0"/>
              </a:rPr>
              <a:t>Zusammenarbeit</a:t>
            </a:r>
            <a:r>
              <a:rPr lang="es-MX" sz="800" dirty="0">
                <a:solidFill>
                  <a:schemeClr val="tx1">
                    <a:lumMod val="65000"/>
                    <a:lumOff val="35000"/>
                  </a:schemeClr>
                </a:solidFill>
                <a:latin typeface="Century Gothic" panose="020B0502020202020204" pitchFamily="34" charset="0"/>
              </a:rPr>
              <a:t> </a:t>
            </a:r>
            <a:r>
              <a:rPr lang="es-MX" sz="800" dirty="0" err="1">
                <a:solidFill>
                  <a:schemeClr val="tx1">
                    <a:lumMod val="65000"/>
                    <a:lumOff val="35000"/>
                  </a:schemeClr>
                </a:solidFill>
                <a:latin typeface="Century Gothic" panose="020B0502020202020204" pitchFamily="34" charset="0"/>
              </a:rPr>
              <a:t>GmbH</a:t>
            </a:r>
            <a:r>
              <a:rPr lang="es-MX" sz="800" dirty="0">
                <a:solidFill>
                  <a:schemeClr val="tx1">
                    <a:lumMod val="65000"/>
                    <a:lumOff val="35000"/>
                  </a:schemeClr>
                </a:solidFill>
                <a:latin typeface="Century Gothic" panose="020B0502020202020204" pitchFamily="34" charset="0"/>
              </a:rPr>
              <a:t> (Cooperación Alemana al Desarrollo/GIZ) en colaboración con la Secretaría de Medio Ambiente y Recursos Naturales (SEMARNAT) y la Secretaría de Energía (SENER) como Contrapartes, está impulsando la elaboración de estándares de competencia relacionados con el sector de biogás dentro del marco del actual Comité de Gestión por Competencias de Energía Renovable y Eficiencia Energética.</a:t>
            </a:r>
          </a:p>
          <a:p>
            <a:pPr algn="just">
              <a:lnSpc>
                <a:spcPts val="1000"/>
              </a:lnSpc>
            </a:pPr>
            <a:endParaRPr lang="es-MX" sz="800" dirty="0">
              <a:solidFill>
                <a:schemeClr val="tx1">
                  <a:lumMod val="65000"/>
                  <a:lumOff val="35000"/>
                </a:schemeClr>
              </a:solidFill>
              <a:latin typeface="Century Gothic" panose="020B0502020202020204" pitchFamily="34" charset="0"/>
            </a:endParaRPr>
          </a:p>
          <a:p>
            <a:pPr algn="just">
              <a:lnSpc>
                <a:spcPts val="1000"/>
              </a:lnSpc>
            </a:pPr>
            <a:r>
              <a:rPr lang="es-MX" sz="800" dirty="0">
                <a:solidFill>
                  <a:schemeClr val="tx1">
                    <a:lumMod val="65000"/>
                    <a:lumOff val="35000"/>
                  </a:schemeClr>
                </a:solidFill>
                <a:latin typeface="Century Gothic" panose="020B0502020202020204" pitchFamily="34" charset="0"/>
              </a:rPr>
              <a:t>Para desarrollar un Estándar de Competencia, el Comité de Gestión por Competencias se apoya en grupos técnicos de expertos. Dada la experiencia y perfil de </a:t>
            </a:r>
            <a:r>
              <a:rPr lang="es-MX" sz="800" dirty="0" err="1">
                <a:solidFill>
                  <a:schemeClr val="tx1">
                    <a:lumMod val="65000"/>
                    <a:lumOff val="35000"/>
                  </a:schemeClr>
                </a:solidFill>
                <a:latin typeface="Century Gothic" panose="020B0502020202020204" pitchFamily="34" charset="0"/>
              </a:rPr>
              <a:t>IBTech</a:t>
            </a:r>
            <a:r>
              <a:rPr lang="es-MX" sz="800" dirty="0">
                <a:solidFill>
                  <a:schemeClr val="tx1">
                    <a:lumMod val="65000"/>
                    <a:lumOff val="35000"/>
                  </a:schemeClr>
                </a:solidFill>
                <a:latin typeface="Century Gothic" panose="020B0502020202020204" pitchFamily="34" charset="0"/>
              </a:rPr>
              <a:t>® en el sector de biogás en el país, nuestros ingenieros están participando en la elaboración de los estándares de competencia del Sector de Biogás en México, los cuales no tienen precedentes en el país y se espera que impulsen y desarrollen las capacidades del gremio.</a:t>
            </a:r>
          </a:p>
          <a:p>
            <a:pPr algn="just">
              <a:lnSpc>
                <a:spcPts val="1000"/>
              </a:lnSpc>
            </a:pPr>
            <a:endParaRPr lang="es-MX" sz="800" dirty="0">
              <a:solidFill>
                <a:schemeClr val="tx1">
                  <a:lumMod val="65000"/>
                  <a:lumOff val="35000"/>
                </a:schemeClr>
              </a:solidFill>
              <a:latin typeface="Century Gothic" panose="020B0502020202020204" pitchFamily="34" charset="0"/>
            </a:endParaRPr>
          </a:p>
          <a:p>
            <a:pPr algn="just">
              <a:lnSpc>
                <a:spcPts val="1000"/>
              </a:lnSpc>
            </a:pPr>
            <a:r>
              <a:rPr lang="es-MX" sz="800" b="1" dirty="0">
                <a:solidFill>
                  <a:schemeClr val="accent6">
                    <a:lumMod val="75000"/>
                  </a:schemeClr>
                </a:solidFill>
                <a:latin typeface="Century Gothic" panose="020B0502020202020204" pitchFamily="34" charset="0"/>
              </a:rPr>
              <a:t>Estándar de competencia 1 biogás (en elaboración)</a:t>
            </a:r>
          </a:p>
          <a:p>
            <a:pPr algn="just">
              <a:lnSpc>
                <a:spcPts val="1000"/>
              </a:lnSpc>
            </a:pPr>
            <a:r>
              <a:rPr lang="es-MX" sz="800" dirty="0">
                <a:solidFill>
                  <a:schemeClr val="accent6">
                    <a:lumMod val="75000"/>
                  </a:schemeClr>
                </a:solidFill>
                <a:latin typeface="Century Gothic" panose="020B0502020202020204" pitchFamily="34" charset="0"/>
              </a:rPr>
              <a:t>Nombre: “Revisión de proyectos para generación de biogás a partir de biomasa”</a:t>
            </a:r>
          </a:p>
          <a:p>
            <a:pPr algn="just">
              <a:lnSpc>
                <a:spcPts val="1000"/>
              </a:lnSpc>
            </a:pPr>
            <a:r>
              <a:rPr lang="es-MX" sz="800" dirty="0">
                <a:solidFill>
                  <a:schemeClr val="accent6">
                    <a:lumMod val="75000"/>
                  </a:schemeClr>
                </a:solidFill>
                <a:latin typeface="Century Gothic" panose="020B0502020202020204" pitchFamily="34" charset="0"/>
              </a:rPr>
              <a:t>Perfil: Personas ligadas a la especificación, diseño, elaboración y/o revisión de proyectos de ingeniería de plantas de generación, manejo y/o aprovechamiento de biogás.</a:t>
            </a:r>
          </a:p>
          <a:p>
            <a:pPr algn="just">
              <a:lnSpc>
                <a:spcPts val="1000"/>
              </a:lnSpc>
            </a:pPr>
            <a:endParaRPr lang="es-MX" sz="800" dirty="0">
              <a:solidFill>
                <a:schemeClr val="accent6">
                  <a:lumMod val="75000"/>
                </a:schemeClr>
              </a:solidFill>
              <a:latin typeface="Century Gothic" panose="020B0502020202020204" pitchFamily="34" charset="0"/>
            </a:endParaRPr>
          </a:p>
        </p:txBody>
      </p:sp>
      <p:sp>
        <p:nvSpPr>
          <p:cNvPr id="4" name="Rectángulo 3">
            <a:extLst>
              <a:ext uri="{FF2B5EF4-FFF2-40B4-BE49-F238E27FC236}">
                <a16:creationId xmlns:a16="http://schemas.microsoft.com/office/drawing/2014/main" xmlns="" id="{7C5AAC43-157C-485B-B4AA-214EEFF49124}"/>
              </a:ext>
            </a:extLst>
          </p:cNvPr>
          <p:cNvSpPr/>
          <p:nvPr/>
        </p:nvSpPr>
        <p:spPr>
          <a:xfrm>
            <a:off x="18595" y="63500"/>
            <a:ext cx="2101020" cy="633228"/>
          </a:xfrm>
          <a:prstGeom prst="rect">
            <a:avLst/>
          </a:prstGeom>
          <a:blipFill dpi="0" rotWithShape="1">
            <a:blip r:embed="rId2">
              <a:alphaModFix amt="41000"/>
            </a:blip>
            <a:srcRect/>
            <a:stretch>
              <a:fillRect l="-2193" b="-2432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CuadroTexto 4">
            <a:extLst>
              <a:ext uri="{FF2B5EF4-FFF2-40B4-BE49-F238E27FC236}">
                <a16:creationId xmlns:a16="http://schemas.microsoft.com/office/drawing/2014/main" xmlns="" id="{4CED6BCD-4D6B-4F30-BEEE-FA2571BA8FAB}"/>
              </a:ext>
            </a:extLst>
          </p:cNvPr>
          <p:cNvSpPr txBox="1"/>
          <p:nvPr/>
        </p:nvSpPr>
        <p:spPr>
          <a:xfrm>
            <a:off x="-157704" y="696728"/>
            <a:ext cx="2407534" cy="200055"/>
          </a:xfrm>
          <a:prstGeom prst="rect">
            <a:avLst/>
          </a:prstGeom>
          <a:noFill/>
        </p:spPr>
        <p:txBody>
          <a:bodyPr wrap="square" rtlCol="0">
            <a:spAutoFit/>
          </a:bodyPr>
          <a:lstStyle/>
          <a:p>
            <a:pPr algn="ctr"/>
            <a:r>
              <a:rPr lang="es-MX" sz="700" i="1" dirty="0">
                <a:solidFill>
                  <a:schemeClr val="tx1">
                    <a:lumMod val="50000"/>
                    <a:lumOff val="50000"/>
                  </a:schemeClr>
                </a:solidFill>
                <a:latin typeface="Franklin Gothic Book" panose="020B0503020102020204" pitchFamily="34" charset="0"/>
              </a:rPr>
              <a:t>Innovación e ingeniería en biotecnología ambiental</a:t>
            </a:r>
          </a:p>
        </p:txBody>
      </p:sp>
      <p:sp>
        <p:nvSpPr>
          <p:cNvPr id="10" name="Marcador de número de diapositiva 9">
            <a:extLst>
              <a:ext uri="{FF2B5EF4-FFF2-40B4-BE49-F238E27FC236}">
                <a16:creationId xmlns:a16="http://schemas.microsoft.com/office/drawing/2014/main" xmlns="" id="{96B40E35-10A2-40A7-8BF3-03BC66446F07}"/>
              </a:ext>
            </a:extLst>
          </p:cNvPr>
          <p:cNvSpPr>
            <a:spLocks noGrp="1"/>
          </p:cNvSpPr>
          <p:nvPr>
            <p:ph type="sldNum" sz="quarter" idx="12"/>
          </p:nvPr>
        </p:nvSpPr>
        <p:spPr/>
        <p:txBody>
          <a:bodyPr/>
          <a:lstStyle/>
          <a:p>
            <a:fld id="{3B441CB2-F3BE-4342-9505-DA8ACEC18F64}" type="slidenum">
              <a:rPr lang="es-MX" smtClean="0"/>
              <a:t>2</a:t>
            </a:fld>
            <a:endParaRPr lang="es-MX" dirty="0"/>
          </a:p>
        </p:txBody>
      </p:sp>
      <p:pic>
        <p:nvPicPr>
          <p:cNvPr id="6" name="Imagen 5">
            <a:extLst>
              <a:ext uri="{FF2B5EF4-FFF2-40B4-BE49-F238E27FC236}">
                <a16:creationId xmlns:a16="http://schemas.microsoft.com/office/drawing/2014/main" xmlns="" id="{F07BF8F3-EF36-4126-8853-710E4383ADBB}"/>
              </a:ext>
            </a:extLst>
          </p:cNvPr>
          <p:cNvPicPr>
            <a:picLocks/>
          </p:cNvPicPr>
          <p:nvPr/>
        </p:nvPicPr>
        <p:blipFill rotWithShape="1">
          <a:blip r:embed="rId3" cstate="print">
            <a:extLst>
              <a:ext uri="{28A0092B-C50C-407E-A947-70E740481C1C}">
                <a14:useLocalDpi xmlns:a14="http://schemas.microsoft.com/office/drawing/2010/main" val="0"/>
              </a:ext>
            </a:extLst>
          </a:blip>
          <a:srcRect t="12499"/>
          <a:stretch/>
        </p:blipFill>
        <p:spPr>
          <a:xfrm>
            <a:off x="2240445" y="3319209"/>
            <a:ext cx="2160000" cy="1260001"/>
          </a:xfrm>
          <a:prstGeom prst="rect">
            <a:avLst/>
          </a:prstGeom>
        </p:spPr>
      </p:pic>
      <p:pic>
        <p:nvPicPr>
          <p:cNvPr id="13" name="Imagen 12">
            <a:extLst>
              <a:ext uri="{FF2B5EF4-FFF2-40B4-BE49-F238E27FC236}">
                <a16:creationId xmlns:a16="http://schemas.microsoft.com/office/drawing/2014/main" xmlns="" id="{F30388E5-BA10-454F-8C00-0B012781D91C}"/>
              </a:ext>
            </a:extLst>
          </p:cNvPr>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4590000" y="3319210"/>
            <a:ext cx="2160000" cy="1260000"/>
          </a:xfrm>
          <a:prstGeom prst="rect">
            <a:avLst/>
          </a:prstGeom>
        </p:spPr>
      </p:pic>
      <p:sp>
        <p:nvSpPr>
          <p:cNvPr id="156" name="181 CuadroTexto">
            <a:extLst>
              <a:ext uri="{FF2B5EF4-FFF2-40B4-BE49-F238E27FC236}">
                <a16:creationId xmlns:a16="http://schemas.microsoft.com/office/drawing/2014/main" xmlns="" id="{C4E49369-9303-44FB-BB2C-FB6AAF7B123F}"/>
              </a:ext>
            </a:extLst>
          </p:cNvPr>
          <p:cNvSpPr txBox="1"/>
          <p:nvPr/>
        </p:nvSpPr>
        <p:spPr>
          <a:xfrm>
            <a:off x="-1876" y="4721529"/>
            <a:ext cx="2146433" cy="220573"/>
          </a:xfrm>
          <a:prstGeom prst="rect">
            <a:avLst/>
          </a:prstGeom>
          <a:noFill/>
        </p:spPr>
        <p:txBody>
          <a:bodyPr wrap="square" rtlCol="0">
            <a:spAutoFit/>
          </a:bodyPr>
          <a:lstStyle/>
          <a:p>
            <a:pPr lvl="0" algn="r">
              <a:lnSpc>
                <a:spcPts val="1000"/>
              </a:lnSpc>
            </a:pPr>
            <a:r>
              <a:rPr lang="es-MX" sz="1000" b="1" dirty="0">
                <a:solidFill>
                  <a:srgbClr val="70AD47">
                    <a:lumMod val="75000"/>
                  </a:srgbClr>
                </a:solidFill>
              </a:rPr>
              <a:t>EC que hemos elaborado</a:t>
            </a:r>
          </a:p>
        </p:txBody>
      </p:sp>
    </p:spTree>
    <p:extLst>
      <p:ext uri="{BB962C8B-B14F-4D97-AF65-F5344CB8AC3E}">
        <p14:creationId xmlns:p14="http://schemas.microsoft.com/office/powerpoint/2010/main" val="2444619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CuadroTexto 157">
            <a:extLst>
              <a:ext uri="{FF2B5EF4-FFF2-40B4-BE49-F238E27FC236}">
                <a16:creationId xmlns:a16="http://schemas.microsoft.com/office/drawing/2014/main" xmlns="" id="{1A68C7F4-58CD-4AB5-BE19-536F741B459B}"/>
              </a:ext>
            </a:extLst>
          </p:cNvPr>
          <p:cNvSpPr txBox="1"/>
          <p:nvPr/>
        </p:nvSpPr>
        <p:spPr>
          <a:xfrm>
            <a:off x="2148586" y="1553079"/>
            <a:ext cx="4710224" cy="1118255"/>
          </a:xfrm>
          <a:prstGeom prst="rect">
            <a:avLst/>
          </a:prstGeom>
          <a:noFill/>
        </p:spPr>
        <p:txBody>
          <a:bodyPr wrap="square" rtlCol="0">
            <a:spAutoFit/>
          </a:bodyPr>
          <a:lstStyle/>
          <a:p>
            <a:pPr algn="just">
              <a:lnSpc>
                <a:spcPts val="1000"/>
              </a:lnSpc>
            </a:pPr>
            <a:r>
              <a:rPr lang="es-MX" sz="800" b="1" dirty="0">
                <a:solidFill>
                  <a:schemeClr val="accent6">
                    <a:lumMod val="75000"/>
                  </a:schemeClr>
                </a:solidFill>
                <a:latin typeface="Century Gothic" panose="020B0502020202020204" pitchFamily="34" charset="0"/>
              </a:rPr>
              <a:t>Estándar de competencia 2 biogás (en elaboración)</a:t>
            </a:r>
          </a:p>
          <a:p>
            <a:pPr algn="just">
              <a:lnSpc>
                <a:spcPts val="1000"/>
              </a:lnSpc>
            </a:pPr>
            <a:r>
              <a:rPr lang="es-MX" sz="800" dirty="0">
                <a:solidFill>
                  <a:schemeClr val="accent6">
                    <a:lumMod val="75000"/>
                  </a:schemeClr>
                </a:solidFill>
                <a:latin typeface="Century Gothic" panose="020B0502020202020204" pitchFamily="34" charset="0"/>
              </a:rPr>
              <a:t>Nombre: Operación física de los sistemas de generación de biogás para su aprovechamiento</a:t>
            </a:r>
          </a:p>
          <a:p>
            <a:pPr algn="just">
              <a:lnSpc>
                <a:spcPts val="1000"/>
              </a:lnSpc>
            </a:pPr>
            <a:r>
              <a:rPr lang="es-MX" sz="800" dirty="0">
                <a:solidFill>
                  <a:schemeClr val="accent6">
                    <a:lumMod val="75000"/>
                  </a:schemeClr>
                </a:solidFill>
                <a:latin typeface="Century Gothic" panose="020B0502020202020204" pitchFamily="34" charset="0"/>
              </a:rPr>
              <a:t>Perfil: Operadores, jefes de operación de plantas con generación y/o manejo de biogás (provenientes de distintos sustratos). </a:t>
            </a:r>
          </a:p>
          <a:p>
            <a:pPr algn="just">
              <a:lnSpc>
                <a:spcPts val="1000"/>
              </a:lnSpc>
            </a:pPr>
            <a:endParaRPr lang="es-MX" sz="800" dirty="0">
              <a:solidFill>
                <a:schemeClr val="tx1">
                  <a:lumMod val="65000"/>
                  <a:lumOff val="35000"/>
                </a:schemeClr>
              </a:solidFill>
              <a:latin typeface="Century Gothic" panose="020B0502020202020204" pitchFamily="34" charset="0"/>
            </a:endParaRPr>
          </a:p>
          <a:p>
            <a:pPr algn="just">
              <a:lnSpc>
                <a:spcPts val="1000"/>
              </a:lnSpc>
            </a:pPr>
            <a:endParaRPr lang="es-MX" sz="800" dirty="0">
              <a:solidFill>
                <a:schemeClr val="tx1">
                  <a:lumMod val="65000"/>
                  <a:lumOff val="35000"/>
                </a:schemeClr>
              </a:solidFill>
              <a:latin typeface="Century Gothic" panose="020B0502020202020204" pitchFamily="34" charset="0"/>
            </a:endParaRPr>
          </a:p>
          <a:p>
            <a:pPr algn="just">
              <a:lnSpc>
                <a:spcPts val="1000"/>
              </a:lnSpc>
            </a:pPr>
            <a:r>
              <a:rPr lang="es-MX" sz="800" b="1" dirty="0">
                <a:solidFill>
                  <a:schemeClr val="tx1">
                    <a:lumMod val="65000"/>
                    <a:lumOff val="35000"/>
                  </a:schemeClr>
                </a:solidFill>
                <a:latin typeface="Century Gothic" panose="020B0502020202020204" pitchFamily="34" charset="0"/>
              </a:rPr>
              <a:t>Próximamente disponibles al público</a:t>
            </a:r>
            <a:endParaRPr lang="es-MX" sz="800" dirty="0">
              <a:solidFill>
                <a:schemeClr val="tx1">
                  <a:lumMod val="65000"/>
                  <a:lumOff val="35000"/>
                </a:schemeClr>
              </a:solidFill>
              <a:latin typeface="Century Gothic" panose="020B0502020202020204" pitchFamily="34" charset="0"/>
            </a:endParaRPr>
          </a:p>
        </p:txBody>
      </p:sp>
      <p:sp>
        <p:nvSpPr>
          <p:cNvPr id="4" name="Rectángulo 3">
            <a:extLst>
              <a:ext uri="{FF2B5EF4-FFF2-40B4-BE49-F238E27FC236}">
                <a16:creationId xmlns:a16="http://schemas.microsoft.com/office/drawing/2014/main" xmlns="" id="{7C5AAC43-157C-485B-B4AA-214EEFF49124}"/>
              </a:ext>
            </a:extLst>
          </p:cNvPr>
          <p:cNvSpPr/>
          <p:nvPr/>
        </p:nvSpPr>
        <p:spPr>
          <a:xfrm>
            <a:off x="18595" y="63500"/>
            <a:ext cx="2101020" cy="633228"/>
          </a:xfrm>
          <a:prstGeom prst="rect">
            <a:avLst/>
          </a:prstGeom>
          <a:blipFill dpi="0" rotWithShape="1">
            <a:blip r:embed="rId2">
              <a:alphaModFix amt="41000"/>
            </a:blip>
            <a:srcRect/>
            <a:stretch>
              <a:fillRect l="-2193" b="-2432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CuadroTexto 4">
            <a:extLst>
              <a:ext uri="{FF2B5EF4-FFF2-40B4-BE49-F238E27FC236}">
                <a16:creationId xmlns:a16="http://schemas.microsoft.com/office/drawing/2014/main" xmlns="" id="{4CED6BCD-4D6B-4F30-BEEE-FA2571BA8FAB}"/>
              </a:ext>
            </a:extLst>
          </p:cNvPr>
          <p:cNvSpPr txBox="1"/>
          <p:nvPr/>
        </p:nvSpPr>
        <p:spPr>
          <a:xfrm>
            <a:off x="-157704" y="696728"/>
            <a:ext cx="2407534" cy="200055"/>
          </a:xfrm>
          <a:prstGeom prst="rect">
            <a:avLst/>
          </a:prstGeom>
          <a:noFill/>
        </p:spPr>
        <p:txBody>
          <a:bodyPr wrap="square" rtlCol="0">
            <a:spAutoFit/>
          </a:bodyPr>
          <a:lstStyle/>
          <a:p>
            <a:pPr algn="ctr"/>
            <a:r>
              <a:rPr lang="es-MX" sz="700" i="1" dirty="0">
                <a:solidFill>
                  <a:schemeClr val="tx1">
                    <a:lumMod val="50000"/>
                    <a:lumOff val="50000"/>
                  </a:schemeClr>
                </a:solidFill>
                <a:latin typeface="Franklin Gothic Book" panose="020B0503020102020204" pitchFamily="34" charset="0"/>
              </a:rPr>
              <a:t>Innovación e ingeniería en biotecnología ambiental</a:t>
            </a:r>
          </a:p>
        </p:txBody>
      </p:sp>
      <p:sp>
        <p:nvSpPr>
          <p:cNvPr id="10" name="Marcador de número de diapositiva 9">
            <a:extLst>
              <a:ext uri="{FF2B5EF4-FFF2-40B4-BE49-F238E27FC236}">
                <a16:creationId xmlns:a16="http://schemas.microsoft.com/office/drawing/2014/main" xmlns="" id="{96B40E35-10A2-40A7-8BF3-03BC66446F07}"/>
              </a:ext>
            </a:extLst>
          </p:cNvPr>
          <p:cNvSpPr>
            <a:spLocks noGrp="1"/>
          </p:cNvSpPr>
          <p:nvPr>
            <p:ph type="sldNum" sz="quarter" idx="12"/>
          </p:nvPr>
        </p:nvSpPr>
        <p:spPr/>
        <p:txBody>
          <a:bodyPr/>
          <a:lstStyle/>
          <a:p>
            <a:fld id="{3B441CB2-F3BE-4342-9505-DA8ACEC18F64}" type="slidenum">
              <a:rPr lang="es-MX" smtClean="0"/>
              <a:t>3</a:t>
            </a:fld>
            <a:endParaRPr lang="es-MX" dirty="0"/>
          </a:p>
        </p:txBody>
      </p:sp>
      <p:sp>
        <p:nvSpPr>
          <p:cNvPr id="8" name="Marcador de número de diapositiva 9">
            <a:extLst>
              <a:ext uri="{FF2B5EF4-FFF2-40B4-BE49-F238E27FC236}">
                <a16:creationId xmlns:a16="http://schemas.microsoft.com/office/drawing/2014/main" xmlns="" id="{150495B3-5D1A-4037-9E06-0E148A8F393D}"/>
              </a:ext>
            </a:extLst>
          </p:cNvPr>
          <p:cNvSpPr txBox="1">
            <a:spLocks/>
          </p:cNvSpPr>
          <p:nvPr/>
        </p:nvSpPr>
        <p:spPr>
          <a:xfrm>
            <a:off x="4843463" y="8475136"/>
            <a:ext cx="1543050" cy="486833"/>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B441CB2-F3BE-4342-9505-DA8ACEC18F64}" type="slidenum">
              <a:rPr lang="es-MX" smtClean="0"/>
              <a:pPr/>
              <a:t>3</a:t>
            </a:fld>
            <a:endParaRPr lang="es-MX"/>
          </a:p>
        </p:txBody>
      </p:sp>
      <p:sp>
        <p:nvSpPr>
          <p:cNvPr id="9" name="Rectángulo 8">
            <a:extLst>
              <a:ext uri="{FF2B5EF4-FFF2-40B4-BE49-F238E27FC236}">
                <a16:creationId xmlns:a16="http://schemas.microsoft.com/office/drawing/2014/main" xmlns="" id="{9F6BB8A6-1845-4090-890C-6AA969B3F7D3}"/>
              </a:ext>
            </a:extLst>
          </p:cNvPr>
          <p:cNvSpPr/>
          <p:nvPr/>
        </p:nvSpPr>
        <p:spPr>
          <a:xfrm>
            <a:off x="0" y="8056728"/>
            <a:ext cx="6856418" cy="1087272"/>
          </a:xfrm>
          <a:prstGeom prst="rect">
            <a:avLst/>
          </a:prstGeom>
          <a:solidFill>
            <a:srgbClr val="669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Marcador de número de diapositiva 9">
            <a:extLst>
              <a:ext uri="{FF2B5EF4-FFF2-40B4-BE49-F238E27FC236}">
                <a16:creationId xmlns:a16="http://schemas.microsoft.com/office/drawing/2014/main" xmlns="" id="{43591EE1-108E-4D73-BC23-C482E69CA838}"/>
              </a:ext>
            </a:extLst>
          </p:cNvPr>
          <p:cNvSpPr txBox="1">
            <a:spLocks/>
          </p:cNvSpPr>
          <p:nvPr/>
        </p:nvSpPr>
        <p:spPr>
          <a:xfrm>
            <a:off x="6058077" y="8475136"/>
            <a:ext cx="328436" cy="486833"/>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B441CB2-F3BE-4342-9505-DA8ACEC18F64}" type="slidenum">
              <a:rPr lang="es-MX" smtClean="0">
                <a:solidFill>
                  <a:schemeClr val="bg1"/>
                </a:solidFill>
              </a:rPr>
              <a:pPr/>
              <a:t>3</a:t>
            </a:fld>
            <a:endParaRPr lang="es-MX" dirty="0">
              <a:solidFill>
                <a:schemeClr val="bg1"/>
              </a:solidFill>
            </a:endParaRPr>
          </a:p>
        </p:txBody>
      </p:sp>
      <p:sp>
        <p:nvSpPr>
          <p:cNvPr id="12" name="CuadroTexto 11">
            <a:extLst>
              <a:ext uri="{FF2B5EF4-FFF2-40B4-BE49-F238E27FC236}">
                <a16:creationId xmlns:a16="http://schemas.microsoft.com/office/drawing/2014/main" xmlns="" id="{8661F3BA-6A3C-49D7-BB59-7CD9429467B7}"/>
              </a:ext>
            </a:extLst>
          </p:cNvPr>
          <p:cNvSpPr txBox="1"/>
          <p:nvPr/>
        </p:nvSpPr>
        <p:spPr>
          <a:xfrm>
            <a:off x="0" y="8220694"/>
            <a:ext cx="2088000" cy="738664"/>
          </a:xfrm>
          <a:prstGeom prst="rect">
            <a:avLst/>
          </a:prstGeom>
          <a:noFill/>
          <a:ln>
            <a:noFill/>
          </a:ln>
        </p:spPr>
        <p:txBody>
          <a:bodyPr wrap="square" rtlCol="0">
            <a:spAutoFit/>
          </a:bodyPr>
          <a:lstStyle/>
          <a:p>
            <a:pPr algn="just"/>
            <a:r>
              <a:rPr lang="es-MX" sz="700" dirty="0" err="1">
                <a:solidFill>
                  <a:schemeClr val="bg1"/>
                </a:solidFill>
                <a:latin typeface="+mj-lt"/>
              </a:rPr>
              <a:t>IBTech</a:t>
            </a:r>
            <a:r>
              <a:rPr lang="es-MX" sz="700" dirty="0">
                <a:solidFill>
                  <a:schemeClr val="bg1"/>
                </a:solidFill>
                <a:latin typeface="+mj-lt"/>
              </a:rPr>
              <a:t>® es una empresa 100% mexicana con más de 22 años de experiencia, dedicada al diagnóstico, diseño, construcción, arranque y operación de plantas de acondicionamiento y tratamiento de agua, así como plantas de generación de biogás y energía a partir de biomasa.</a:t>
            </a:r>
          </a:p>
        </p:txBody>
      </p:sp>
      <p:sp>
        <p:nvSpPr>
          <p:cNvPr id="14" name="181 CuadroTexto">
            <a:extLst>
              <a:ext uri="{FF2B5EF4-FFF2-40B4-BE49-F238E27FC236}">
                <a16:creationId xmlns:a16="http://schemas.microsoft.com/office/drawing/2014/main" xmlns="" id="{BDB63258-D405-4582-AE60-54A04A4A74D7}"/>
              </a:ext>
            </a:extLst>
          </p:cNvPr>
          <p:cNvSpPr txBox="1"/>
          <p:nvPr/>
        </p:nvSpPr>
        <p:spPr>
          <a:xfrm>
            <a:off x="2229240" y="8161983"/>
            <a:ext cx="837425" cy="220573"/>
          </a:xfrm>
          <a:prstGeom prst="rect">
            <a:avLst/>
          </a:prstGeom>
          <a:noFill/>
        </p:spPr>
        <p:txBody>
          <a:bodyPr wrap="square" rtlCol="0">
            <a:spAutoFit/>
          </a:bodyPr>
          <a:lstStyle/>
          <a:p>
            <a:pPr lvl="0">
              <a:lnSpc>
                <a:spcPts val="1000"/>
              </a:lnSpc>
            </a:pPr>
            <a:r>
              <a:rPr lang="es-MX" sz="1000" b="1" dirty="0">
                <a:solidFill>
                  <a:schemeClr val="bg1"/>
                </a:solidFill>
              </a:rPr>
              <a:t>Contacto:</a:t>
            </a:r>
          </a:p>
        </p:txBody>
      </p:sp>
      <p:pic>
        <p:nvPicPr>
          <p:cNvPr id="15" name="Picture 5" descr="C:\Users\IBT-01\Dropbox\MIS ARCHIVOS\posters\Iconos-2.0-contacto_correo_gris.png">
            <a:extLst>
              <a:ext uri="{FF2B5EF4-FFF2-40B4-BE49-F238E27FC236}">
                <a16:creationId xmlns:a16="http://schemas.microsoft.com/office/drawing/2014/main" xmlns="" id="{35246C07-70A9-4373-BD4A-6FEAA656540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95703" y="8382556"/>
            <a:ext cx="310309" cy="310309"/>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6" descr="C:\Users\IBT-01\Dropbox\MIS ARCHIVOS\posters\Iconos-2.0-contacto_telefono_gris.png">
            <a:extLst>
              <a:ext uri="{FF2B5EF4-FFF2-40B4-BE49-F238E27FC236}">
                <a16:creationId xmlns:a16="http://schemas.microsoft.com/office/drawing/2014/main" xmlns="" id="{0B48C82F-7B48-4ACB-90E7-BE7D01CD292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95702" y="8713223"/>
            <a:ext cx="310309" cy="310309"/>
          </a:xfrm>
          <a:prstGeom prst="rect">
            <a:avLst/>
          </a:prstGeom>
          <a:noFill/>
          <a:extLst>
            <a:ext uri="{909E8E84-426E-40DD-AFC4-6F175D3DCCD1}">
              <a14:hiddenFill xmlns:a14="http://schemas.microsoft.com/office/drawing/2010/main">
                <a:solidFill>
                  <a:srgbClr val="FFFFFF"/>
                </a:solidFill>
              </a14:hiddenFill>
            </a:ext>
          </a:extLst>
        </p:spPr>
      </p:pic>
      <p:sp>
        <p:nvSpPr>
          <p:cNvPr id="17" name="CuadroTexto 16">
            <a:extLst>
              <a:ext uri="{FF2B5EF4-FFF2-40B4-BE49-F238E27FC236}">
                <a16:creationId xmlns:a16="http://schemas.microsoft.com/office/drawing/2014/main" xmlns="" id="{A754A269-EC94-452F-BD42-0793CF3F321F}"/>
              </a:ext>
            </a:extLst>
          </p:cNvPr>
          <p:cNvSpPr txBox="1"/>
          <p:nvPr/>
        </p:nvSpPr>
        <p:spPr>
          <a:xfrm>
            <a:off x="2551242" y="8417030"/>
            <a:ext cx="1301086" cy="230832"/>
          </a:xfrm>
          <a:prstGeom prst="rect">
            <a:avLst/>
          </a:prstGeom>
          <a:noFill/>
        </p:spPr>
        <p:txBody>
          <a:bodyPr wrap="square" rtlCol="0">
            <a:spAutoFit/>
          </a:bodyPr>
          <a:lstStyle/>
          <a:p>
            <a:r>
              <a:rPr lang="es-MX" sz="900" dirty="0">
                <a:solidFill>
                  <a:schemeClr val="bg1"/>
                </a:solidFill>
              </a:rPr>
              <a:t>ibtech@ibtech.com.mx</a:t>
            </a:r>
          </a:p>
        </p:txBody>
      </p:sp>
      <p:sp>
        <p:nvSpPr>
          <p:cNvPr id="18" name="CuadroTexto 17">
            <a:extLst>
              <a:ext uri="{FF2B5EF4-FFF2-40B4-BE49-F238E27FC236}">
                <a16:creationId xmlns:a16="http://schemas.microsoft.com/office/drawing/2014/main" xmlns="" id="{68D4ADE6-CC2E-4CF6-91CE-764628D42627}"/>
              </a:ext>
            </a:extLst>
          </p:cNvPr>
          <p:cNvSpPr txBox="1"/>
          <p:nvPr/>
        </p:nvSpPr>
        <p:spPr>
          <a:xfrm>
            <a:off x="2553518" y="8769604"/>
            <a:ext cx="1301086" cy="230832"/>
          </a:xfrm>
          <a:prstGeom prst="rect">
            <a:avLst/>
          </a:prstGeom>
          <a:noFill/>
        </p:spPr>
        <p:txBody>
          <a:bodyPr wrap="square" rtlCol="0">
            <a:spAutoFit/>
          </a:bodyPr>
          <a:lstStyle/>
          <a:p>
            <a:r>
              <a:rPr lang="es-MX" sz="900" dirty="0">
                <a:solidFill>
                  <a:schemeClr val="bg1"/>
                </a:solidFill>
              </a:rPr>
              <a:t>+52 (55) 5619 4216</a:t>
            </a:r>
          </a:p>
        </p:txBody>
      </p:sp>
      <p:sp>
        <p:nvSpPr>
          <p:cNvPr id="19" name="181 CuadroTexto">
            <a:extLst>
              <a:ext uri="{FF2B5EF4-FFF2-40B4-BE49-F238E27FC236}">
                <a16:creationId xmlns:a16="http://schemas.microsoft.com/office/drawing/2014/main" xmlns="" id="{000AC62F-FC9F-4B06-9D3B-1504F1618470}"/>
              </a:ext>
            </a:extLst>
          </p:cNvPr>
          <p:cNvSpPr txBox="1"/>
          <p:nvPr/>
        </p:nvSpPr>
        <p:spPr>
          <a:xfrm>
            <a:off x="3932947" y="8150609"/>
            <a:ext cx="1148294" cy="220573"/>
          </a:xfrm>
          <a:prstGeom prst="rect">
            <a:avLst/>
          </a:prstGeom>
          <a:noFill/>
        </p:spPr>
        <p:txBody>
          <a:bodyPr wrap="square" rtlCol="0">
            <a:spAutoFit/>
          </a:bodyPr>
          <a:lstStyle/>
          <a:p>
            <a:pPr lvl="0">
              <a:lnSpc>
                <a:spcPts val="1000"/>
              </a:lnSpc>
            </a:pPr>
            <a:r>
              <a:rPr lang="es-MX" sz="1000" b="1" dirty="0">
                <a:solidFill>
                  <a:schemeClr val="bg1"/>
                </a:solidFill>
              </a:rPr>
              <a:t>Encuéntranos en:</a:t>
            </a:r>
          </a:p>
        </p:txBody>
      </p:sp>
      <p:sp>
        <p:nvSpPr>
          <p:cNvPr id="20" name="CuadroTexto 19">
            <a:extLst>
              <a:ext uri="{FF2B5EF4-FFF2-40B4-BE49-F238E27FC236}">
                <a16:creationId xmlns:a16="http://schemas.microsoft.com/office/drawing/2014/main" xmlns="" id="{ACFAE257-287A-4297-847C-D7E357FED8BF}"/>
              </a:ext>
            </a:extLst>
          </p:cNvPr>
          <p:cNvSpPr txBox="1"/>
          <p:nvPr/>
        </p:nvSpPr>
        <p:spPr>
          <a:xfrm>
            <a:off x="3927396" y="8414757"/>
            <a:ext cx="1301086" cy="230832"/>
          </a:xfrm>
          <a:prstGeom prst="rect">
            <a:avLst/>
          </a:prstGeom>
          <a:noFill/>
        </p:spPr>
        <p:txBody>
          <a:bodyPr wrap="square" rtlCol="0">
            <a:spAutoFit/>
          </a:bodyPr>
          <a:lstStyle/>
          <a:p>
            <a:r>
              <a:rPr lang="es-MX" sz="900" dirty="0">
                <a:solidFill>
                  <a:schemeClr val="bg1"/>
                </a:solidFill>
              </a:rPr>
              <a:t>www.ibtech.com.mx</a:t>
            </a:r>
          </a:p>
        </p:txBody>
      </p:sp>
      <p:pic>
        <p:nvPicPr>
          <p:cNvPr id="21" name="Picture 2" descr="Resultado de imagen para logos redes sociales png">
            <a:extLst>
              <a:ext uri="{FF2B5EF4-FFF2-40B4-BE49-F238E27FC236}">
                <a16:creationId xmlns:a16="http://schemas.microsoft.com/office/drawing/2014/main" xmlns="" id="{09B39610-102F-440A-88E5-EC013E7CB905}"/>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59815" r="87402"/>
          <a:stretch/>
        </p:blipFill>
        <p:spPr bwMode="auto">
          <a:xfrm>
            <a:off x="4042132" y="8689164"/>
            <a:ext cx="310310" cy="301523"/>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Resultado de imagen para logos redes sociales png">
            <a:extLst>
              <a:ext uri="{FF2B5EF4-FFF2-40B4-BE49-F238E27FC236}">
                <a16:creationId xmlns:a16="http://schemas.microsoft.com/office/drawing/2014/main" xmlns="" id="{91BA21A9-8F15-4C94-81DD-42CF15DED6F6}"/>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4281" t="59920" r="73028"/>
          <a:stretch/>
        </p:blipFill>
        <p:spPr bwMode="auto">
          <a:xfrm>
            <a:off x="4344358" y="8677857"/>
            <a:ext cx="336916" cy="324135"/>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Resultado de imagen para logos redes sociales png">
            <a:extLst>
              <a:ext uri="{FF2B5EF4-FFF2-40B4-BE49-F238E27FC236}">
                <a16:creationId xmlns:a16="http://schemas.microsoft.com/office/drawing/2014/main" xmlns="" id="{C52D8E3E-C8FC-4677-81AF-BBC268304A4E}"/>
              </a:ext>
            </a:extLst>
          </p:cNvPr>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43786" t="60388" r="43182" b="1"/>
          <a:stretch/>
        </p:blipFill>
        <p:spPr bwMode="auto">
          <a:xfrm>
            <a:off x="4685782" y="8692875"/>
            <a:ext cx="335123" cy="310309"/>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Imagen relacionada">
            <a:extLst>
              <a:ext uri="{FF2B5EF4-FFF2-40B4-BE49-F238E27FC236}">
                <a16:creationId xmlns:a16="http://schemas.microsoft.com/office/drawing/2014/main" xmlns="" id="{FC9B7533-9F64-43FD-9094-342D86A16942}"/>
              </a:ext>
            </a:extLst>
          </p:cNvPr>
          <p:cNvPicPr>
            <a:picLocks noChangeAspect="1" noChangeArrowheads="1"/>
          </p:cNvPicPr>
          <p:nvPr/>
        </p:nvPicPr>
        <p:blipFill>
          <a:blip r:embed="rId8" cstate="print">
            <a:biLevel thresh="25000"/>
            <a:extLst>
              <a:ext uri="{28A0092B-C50C-407E-A947-70E740481C1C}">
                <a14:useLocalDpi xmlns:a14="http://schemas.microsoft.com/office/drawing/2010/main" val="0"/>
              </a:ext>
            </a:extLst>
          </a:blip>
          <a:srcRect/>
          <a:stretch>
            <a:fillRect/>
          </a:stretch>
        </p:blipFill>
        <p:spPr bwMode="auto">
          <a:xfrm>
            <a:off x="5017199" y="8685349"/>
            <a:ext cx="336999" cy="336999"/>
          </a:xfrm>
          <a:prstGeom prst="rect">
            <a:avLst/>
          </a:prstGeom>
          <a:noFill/>
          <a:extLst>
            <a:ext uri="{909E8E84-426E-40DD-AFC4-6F175D3DCCD1}">
              <a14:hiddenFill xmlns:a14="http://schemas.microsoft.com/office/drawing/2010/main">
                <a:solidFill>
                  <a:srgbClr val="FFFFFF"/>
                </a:solidFill>
              </a14:hiddenFill>
            </a:ext>
          </a:extLst>
        </p:spPr>
      </p:pic>
      <p:sp>
        <p:nvSpPr>
          <p:cNvPr id="25" name="CuadroTexto 24">
            <a:extLst>
              <a:ext uri="{FF2B5EF4-FFF2-40B4-BE49-F238E27FC236}">
                <a16:creationId xmlns:a16="http://schemas.microsoft.com/office/drawing/2014/main" xmlns="" id="{8D2A9B28-FF17-4F71-A379-69ECD2899717}"/>
              </a:ext>
            </a:extLst>
          </p:cNvPr>
          <p:cNvSpPr txBox="1"/>
          <p:nvPr/>
        </p:nvSpPr>
        <p:spPr>
          <a:xfrm>
            <a:off x="5339318" y="8636329"/>
            <a:ext cx="576323" cy="230832"/>
          </a:xfrm>
          <a:prstGeom prst="rect">
            <a:avLst/>
          </a:prstGeom>
          <a:noFill/>
        </p:spPr>
        <p:txBody>
          <a:bodyPr wrap="square" rtlCol="0">
            <a:spAutoFit/>
          </a:bodyPr>
          <a:lstStyle/>
          <a:p>
            <a:r>
              <a:rPr lang="es-MX" sz="900" dirty="0" err="1">
                <a:solidFill>
                  <a:schemeClr val="bg1"/>
                </a:solidFill>
              </a:rPr>
              <a:t>IBTech</a:t>
            </a:r>
            <a:endParaRPr lang="es-MX" sz="900" dirty="0">
              <a:solidFill>
                <a:schemeClr val="bg1"/>
              </a:solidFill>
            </a:endParaRPr>
          </a:p>
        </p:txBody>
      </p:sp>
      <p:sp>
        <p:nvSpPr>
          <p:cNvPr id="26" name="CuadroTexto 25">
            <a:extLst>
              <a:ext uri="{FF2B5EF4-FFF2-40B4-BE49-F238E27FC236}">
                <a16:creationId xmlns:a16="http://schemas.microsoft.com/office/drawing/2014/main" xmlns="" id="{0FBEB0A4-7218-4E6D-89AF-DCB355847A5C}"/>
              </a:ext>
            </a:extLst>
          </p:cNvPr>
          <p:cNvSpPr txBox="1"/>
          <p:nvPr/>
        </p:nvSpPr>
        <p:spPr>
          <a:xfrm>
            <a:off x="5332496" y="8788729"/>
            <a:ext cx="887911" cy="230832"/>
          </a:xfrm>
          <a:prstGeom prst="rect">
            <a:avLst/>
          </a:prstGeom>
          <a:noFill/>
        </p:spPr>
        <p:txBody>
          <a:bodyPr wrap="square" rtlCol="0">
            <a:spAutoFit/>
          </a:bodyPr>
          <a:lstStyle/>
          <a:p>
            <a:r>
              <a:rPr lang="es-MX" sz="900" dirty="0">
                <a:solidFill>
                  <a:schemeClr val="bg1"/>
                </a:solidFill>
              </a:rPr>
              <a:t>@</a:t>
            </a:r>
            <a:r>
              <a:rPr lang="es-MX" sz="900" dirty="0" err="1">
                <a:solidFill>
                  <a:schemeClr val="bg1"/>
                </a:solidFill>
              </a:rPr>
              <a:t>IBTechMx</a:t>
            </a:r>
            <a:endParaRPr lang="es-MX" sz="900" dirty="0">
              <a:solidFill>
                <a:schemeClr val="bg1"/>
              </a:solidFill>
            </a:endParaRPr>
          </a:p>
        </p:txBody>
      </p:sp>
    </p:spTree>
    <p:extLst>
      <p:ext uri="{BB962C8B-B14F-4D97-AF65-F5344CB8AC3E}">
        <p14:creationId xmlns:p14="http://schemas.microsoft.com/office/powerpoint/2010/main" val="48601042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189</TotalTime>
  <Words>812</Words>
  <Application>Microsoft Office PowerPoint</Application>
  <PresentationFormat>Carta (216 x 279 mm)</PresentationFormat>
  <Paragraphs>63</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MONSERRAT GONZALEZ ALFARO</dc:creator>
  <cp:lastModifiedBy>IBT-01</cp:lastModifiedBy>
  <cp:revision>29</cp:revision>
  <dcterms:created xsi:type="dcterms:W3CDTF">2017-12-13T07:29:26Z</dcterms:created>
  <dcterms:modified xsi:type="dcterms:W3CDTF">2018-01-08T22:23:43Z</dcterms:modified>
</cp:coreProperties>
</file>